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diagrams/quickStyle4.xml" ContentType="application/vnd.openxmlformats-officedocument.drawingml.diagramStyl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diagrams/layout7.xml" ContentType="application/vnd.openxmlformats-officedocument.drawingml.diagram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data5.xml" ContentType="application/vnd.openxmlformats-officedocument.drawingml.diagramData+xml"/>
  <Override PartName="/ppt/diagrams/colors7.xml" ContentType="application/vnd.openxmlformats-officedocument.drawingml.diagramColors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rawing7.xml" ContentType="application/vnd.ms-office.drawingml.diagramDrawing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rawing5.xml" ContentType="application/vnd.ms-office.drawingml.diagramDrawing+xml"/>
  <Override PartName="/ppt/diagrams/quickStyle6.xml" ContentType="application/vnd.openxmlformats-officedocument.drawingml.diagramStyle+xml"/>
  <Override PartName="/ppt/diagrams/quickStyle7.xml" ContentType="application/vnd.openxmlformats-officedocument.drawingml.diagramStyl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diagrams/quickStyle5.xml" ContentType="application/vnd.openxmlformats-officedocument.drawingml.diagramStyl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diagrams/drawing1.xml" ContentType="application/vnd.ms-office.drawingml.diagramDrawing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diagrams/layout6.xml" ContentType="application/vnd.openxmlformats-officedocument.drawingml.diagram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diagrams/layout4.xml" ContentType="application/vnd.openxmlformats-officedocument.drawingml.diagramLayout+xml"/>
  <Override PartName="/ppt/diagrams/data7.xml" ContentType="application/vnd.openxmlformats-officedocument.drawingml.diagramData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74" r:id="rId5"/>
    <p:sldId id="278" r:id="rId6"/>
    <p:sldId id="276" r:id="rId7"/>
    <p:sldId id="259" r:id="rId8"/>
    <p:sldId id="262" r:id="rId9"/>
    <p:sldId id="264" r:id="rId10"/>
    <p:sldId id="270" r:id="rId11"/>
    <p:sldId id="271" r:id="rId12"/>
    <p:sldId id="265" r:id="rId13"/>
    <p:sldId id="266" r:id="rId14"/>
    <p:sldId id="267" r:id="rId15"/>
    <p:sldId id="268" r:id="rId16"/>
    <p:sldId id="269" r:id="rId17"/>
    <p:sldId id="272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FF00"/>
    <a:srgbClr val="FFFF99"/>
    <a:srgbClr val="FF00FF"/>
    <a:srgbClr val="FF6600"/>
    <a:srgbClr val="006600"/>
    <a:srgbClr val="990033"/>
    <a:srgbClr val="FF0066"/>
    <a:srgbClr val="BCEDFC"/>
    <a:srgbClr val="99FF66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274" y="-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iagrams/_rels/data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image" Target="../media/image2.jpeg"/></Relationships>
</file>

<file path=ppt/diagrams/_rels/data4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diagrams/_rels/data5.xml.rels><?xml version="1.0" encoding="UTF-8" standalone="yes"?>
<Relationships xmlns="http://schemas.openxmlformats.org/package/2006/relationships"><Relationship Id="rId1" Type="http://schemas.openxmlformats.org/officeDocument/2006/relationships/image" Target="../media/image12.png"/></Relationships>
</file>

<file path=ppt/diagrams/_rels/data7.xml.rels><?xml version="1.0" encoding="UTF-8" standalone="yes"?>
<Relationships xmlns="http://schemas.openxmlformats.org/package/2006/relationships"><Relationship Id="rId1" Type="http://schemas.openxmlformats.org/officeDocument/2006/relationships/image" Target="../media/image15.jpeg"/></Relationships>
</file>

<file path=ppt/diagrams/_rels/drawing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image" Target="../media/image2.jpeg"/></Relationships>
</file>

<file path=ppt/diagrams/_rels/drawing4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diagrams/_rels/drawing5.xml.rels><?xml version="1.0" encoding="UTF-8" standalone="yes"?>
<Relationships xmlns="http://schemas.openxmlformats.org/package/2006/relationships"><Relationship Id="rId1" Type="http://schemas.openxmlformats.org/officeDocument/2006/relationships/image" Target="../media/image12.png"/></Relationships>
</file>

<file path=ppt/diagrams/_rels/drawing7.xml.rels><?xml version="1.0" encoding="UTF-8" standalone="yes"?>
<Relationships xmlns="http://schemas.openxmlformats.org/package/2006/relationships"><Relationship Id="rId1" Type="http://schemas.openxmlformats.org/officeDocument/2006/relationships/image" Target="../media/image15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F3F69C7-492A-4B0A-A21B-665E60DE9834}" type="doc">
      <dgm:prSet loTypeId="urn:microsoft.com/office/officeart/2005/8/layout/venn3" loCatId="relationship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CA4D3343-BAB4-4E7F-BF42-638A7C197A31}">
      <dgm:prSet phldrT="[Текст]"/>
      <dgm:spPr/>
      <dgm:t>
        <a:bodyPr/>
        <a:lstStyle/>
        <a:p>
          <a:r>
            <a:rPr lang="ru-RU" dirty="0" smtClean="0"/>
            <a:t>Почва </a:t>
          </a:r>
          <a:endParaRPr lang="ru-RU" dirty="0"/>
        </a:p>
      </dgm:t>
    </dgm:pt>
    <dgm:pt modelId="{65EE199D-FCD1-416D-8D49-2856FA45F7BE}" type="parTrans" cxnId="{27BD75DE-9358-49D9-A7CF-4A5086F83861}">
      <dgm:prSet/>
      <dgm:spPr/>
      <dgm:t>
        <a:bodyPr/>
        <a:lstStyle/>
        <a:p>
          <a:endParaRPr lang="ru-RU"/>
        </a:p>
      </dgm:t>
    </dgm:pt>
    <dgm:pt modelId="{26DB8DE9-4895-4586-8B73-45F8C7F20F90}" type="sibTrans" cxnId="{27BD75DE-9358-49D9-A7CF-4A5086F83861}">
      <dgm:prSet/>
      <dgm:spPr/>
      <dgm:t>
        <a:bodyPr/>
        <a:lstStyle/>
        <a:p>
          <a:endParaRPr lang="ru-RU"/>
        </a:p>
      </dgm:t>
    </dgm:pt>
    <dgm:pt modelId="{8EFBA7C8-7FE4-42A2-8388-24B209829A7E}">
      <dgm:prSet phldrT="[Текст]"/>
      <dgm:spPr/>
      <dgm:t>
        <a:bodyPr/>
        <a:lstStyle/>
        <a:p>
          <a:r>
            <a:rPr lang="ru-RU" dirty="0" smtClean="0"/>
            <a:t>Растения </a:t>
          </a:r>
          <a:endParaRPr lang="ru-RU" dirty="0"/>
        </a:p>
      </dgm:t>
    </dgm:pt>
    <dgm:pt modelId="{F040BF6A-D8CC-48FA-AF5A-45001362CACC}" type="parTrans" cxnId="{F5CA0A2D-D164-4AEF-82CF-9FC0164C498C}">
      <dgm:prSet/>
      <dgm:spPr/>
      <dgm:t>
        <a:bodyPr/>
        <a:lstStyle/>
        <a:p>
          <a:endParaRPr lang="ru-RU"/>
        </a:p>
      </dgm:t>
    </dgm:pt>
    <dgm:pt modelId="{F9C33DE5-A9FC-462B-B2C1-9F5BD40D3E25}" type="sibTrans" cxnId="{F5CA0A2D-D164-4AEF-82CF-9FC0164C498C}">
      <dgm:prSet/>
      <dgm:spPr/>
      <dgm:t>
        <a:bodyPr/>
        <a:lstStyle/>
        <a:p>
          <a:endParaRPr lang="ru-RU"/>
        </a:p>
      </dgm:t>
    </dgm:pt>
    <dgm:pt modelId="{EA70173F-ADCA-4E25-BCF2-C8F0B713029A}">
      <dgm:prSet phldrT="[Текст]"/>
      <dgm:spPr/>
      <dgm:t>
        <a:bodyPr/>
        <a:lstStyle/>
        <a:p>
          <a:r>
            <a:rPr lang="ru-RU" dirty="0" smtClean="0"/>
            <a:t>Животное </a:t>
          </a:r>
          <a:endParaRPr lang="ru-RU" dirty="0"/>
        </a:p>
      </dgm:t>
    </dgm:pt>
    <dgm:pt modelId="{FDF72CF1-972B-4544-97AA-3F182CC82D36}" type="parTrans" cxnId="{BA160AED-87ED-43E8-B4F0-5F2CA2DCF498}">
      <dgm:prSet/>
      <dgm:spPr/>
      <dgm:t>
        <a:bodyPr/>
        <a:lstStyle/>
        <a:p>
          <a:endParaRPr lang="ru-RU"/>
        </a:p>
      </dgm:t>
    </dgm:pt>
    <dgm:pt modelId="{082386BA-0ACE-4A33-BAA7-8ED393AB8086}" type="sibTrans" cxnId="{BA160AED-87ED-43E8-B4F0-5F2CA2DCF498}">
      <dgm:prSet/>
      <dgm:spPr/>
      <dgm:t>
        <a:bodyPr/>
        <a:lstStyle/>
        <a:p>
          <a:endParaRPr lang="ru-RU"/>
        </a:p>
      </dgm:t>
    </dgm:pt>
    <dgm:pt modelId="{60AB67BD-463F-480D-BA5B-B19288C3376D}">
      <dgm:prSet phldrT="[Текст]" custT="1"/>
      <dgm:spPr>
        <a:blipFill rotWithShape="0">
          <a:blip xmlns:r="http://schemas.openxmlformats.org/officeDocument/2006/relationships" r:embed="rId1"/>
          <a:stretch>
            <a:fillRect/>
          </a:stretch>
        </a:blipFill>
        <a:ln w="57150">
          <a:solidFill>
            <a:srgbClr val="990033"/>
          </a:solidFill>
        </a:ln>
      </dgm:spPr>
      <dgm:t>
        <a:bodyPr/>
        <a:lstStyle/>
        <a:p>
          <a:r>
            <a:rPr lang="ru-RU" sz="3000" dirty="0" smtClean="0">
              <a:solidFill>
                <a:schemeClr val="bg1"/>
              </a:solidFill>
            </a:rPr>
            <a:t>Человек</a:t>
          </a:r>
          <a:r>
            <a:rPr lang="ru-RU" sz="2600" dirty="0" smtClean="0"/>
            <a:t> </a:t>
          </a:r>
          <a:endParaRPr lang="ru-RU" sz="2600" dirty="0"/>
        </a:p>
      </dgm:t>
    </dgm:pt>
    <dgm:pt modelId="{D8BDA3C8-0522-4292-A8D7-06573E4287D2}" type="parTrans" cxnId="{1E3CF676-59F7-40CD-9A43-E4FCB26D6916}">
      <dgm:prSet/>
      <dgm:spPr/>
      <dgm:t>
        <a:bodyPr/>
        <a:lstStyle/>
        <a:p>
          <a:endParaRPr lang="ru-RU"/>
        </a:p>
      </dgm:t>
    </dgm:pt>
    <dgm:pt modelId="{717491A0-3677-426D-A014-2AD3F4D40189}" type="sibTrans" cxnId="{1E3CF676-59F7-40CD-9A43-E4FCB26D6916}">
      <dgm:prSet/>
      <dgm:spPr/>
      <dgm:t>
        <a:bodyPr/>
        <a:lstStyle/>
        <a:p>
          <a:endParaRPr lang="ru-RU"/>
        </a:p>
      </dgm:t>
    </dgm:pt>
    <dgm:pt modelId="{54A8B202-B68A-4E93-83DE-EB23817F9ACE}" type="pres">
      <dgm:prSet presAssocID="{CF3F69C7-492A-4B0A-A21B-665E60DE9834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4A83BC5-AB97-4C08-98AA-1DF7BE81D358}" type="pres">
      <dgm:prSet presAssocID="{CA4D3343-BAB4-4E7F-BF42-638A7C197A31}" presName="Name5" presStyleLbl="venn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ADC34A8-CA81-44E1-8F6A-6E8DC962C15C}" type="pres">
      <dgm:prSet presAssocID="{26DB8DE9-4895-4586-8B73-45F8C7F20F90}" presName="space" presStyleCnt="0"/>
      <dgm:spPr/>
    </dgm:pt>
    <dgm:pt modelId="{7CC73EB7-226D-4557-9AD4-BC12D029DEEF}" type="pres">
      <dgm:prSet presAssocID="{8EFBA7C8-7FE4-42A2-8388-24B209829A7E}" presName="Name5" presStyleLbl="venn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655FAF1-C497-465D-9E91-014C4BAC79E7}" type="pres">
      <dgm:prSet presAssocID="{F9C33DE5-A9FC-462B-B2C1-9F5BD40D3E25}" presName="space" presStyleCnt="0"/>
      <dgm:spPr/>
    </dgm:pt>
    <dgm:pt modelId="{BADA8C2C-E9E5-4DDD-9A78-6BFA93C3FD5E}" type="pres">
      <dgm:prSet presAssocID="{EA70173F-ADCA-4E25-BCF2-C8F0B713029A}" presName="Name5" presStyleLbl="venn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70A7389-4378-434D-8649-535E65361DDD}" type="pres">
      <dgm:prSet presAssocID="{082386BA-0ACE-4A33-BAA7-8ED393AB8086}" presName="space" presStyleCnt="0"/>
      <dgm:spPr/>
    </dgm:pt>
    <dgm:pt modelId="{E9AFD95F-1AB3-4FA1-BD03-55902B7AEEC3}" type="pres">
      <dgm:prSet presAssocID="{60AB67BD-463F-480D-BA5B-B19288C3376D}" presName="Name5" presStyleLbl="venn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F9C65C4-EBC3-4EF7-8D22-7944B0A03ECF}" type="presOf" srcId="{CF3F69C7-492A-4B0A-A21B-665E60DE9834}" destId="{54A8B202-B68A-4E93-83DE-EB23817F9ACE}" srcOrd="0" destOrd="0" presId="urn:microsoft.com/office/officeart/2005/8/layout/venn3"/>
    <dgm:cxn modelId="{1A1912C9-21E6-4EDC-BCE4-30AA13631F04}" type="presOf" srcId="{CA4D3343-BAB4-4E7F-BF42-638A7C197A31}" destId="{C4A83BC5-AB97-4C08-98AA-1DF7BE81D358}" srcOrd="0" destOrd="0" presId="urn:microsoft.com/office/officeart/2005/8/layout/venn3"/>
    <dgm:cxn modelId="{BA160AED-87ED-43E8-B4F0-5F2CA2DCF498}" srcId="{CF3F69C7-492A-4B0A-A21B-665E60DE9834}" destId="{EA70173F-ADCA-4E25-BCF2-C8F0B713029A}" srcOrd="2" destOrd="0" parTransId="{FDF72CF1-972B-4544-97AA-3F182CC82D36}" sibTransId="{082386BA-0ACE-4A33-BAA7-8ED393AB8086}"/>
    <dgm:cxn modelId="{27BD75DE-9358-49D9-A7CF-4A5086F83861}" srcId="{CF3F69C7-492A-4B0A-A21B-665E60DE9834}" destId="{CA4D3343-BAB4-4E7F-BF42-638A7C197A31}" srcOrd="0" destOrd="0" parTransId="{65EE199D-FCD1-416D-8D49-2856FA45F7BE}" sibTransId="{26DB8DE9-4895-4586-8B73-45F8C7F20F90}"/>
    <dgm:cxn modelId="{58E6A909-5DCA-4CCF-9263-27D6DE52F2EF}" type="presOf" srcId="{8EFBA7C8-7FE4-42A2-8388-24B209829A7E}" destId="{7CC73EB7-226D-4557-9AD4-BC12D029DEEF}" srcOrd="0" destOrd="0" presId="urn:microsoft.com/office/officeart/2005/8/layout/venn3"/>
    <dgm:cxn modelId="{6664B6A5-0DBA-416F-BC0E-A4F08ED6F619}" type="presOf" srcId="{60AB67BD-463F-480D-BA5B-B19288C3376D}" destId="{E9AFD95F-1AB3-4FA1-BD03-55902B7AEEC3}" srcOrd="0" destOrd="0" presId="urn:microsoft.com/office/officeart/2005/8/layout/venn3"/>
    <dgm:cxn modelId="{F5CA0A2D-D164-4AEF-82CF-9FC0164C498C}" srcId="{CF3F69C7-492A-4B0A-A21B-665E60DE9834}" destId="{8EFBA7C8-7FE4-42A2-8388-24B209829A7E}" srcOrd="1" destOrd="0" parTransId="{F040BF6A-D8CC-48FA-AF5A-45001362CACC}" sibTransId="{F9C33DE5-A9FC-462B-B2C1-9F5BD40D3E25}"/>
    <dgm:cxn modelId="{C5B4E073-8E5A-48CC-ACEF-58F49459409A}" type="presOf" srcId="{EA70173F-ADCA-4E25-BCF2-C8F0B713029A}" destId="{BADA8C2C-E9E5-4DDD-9A78-6BFA93C3FD5E}" srcOrd="0" destOrd="0" presId="urn:microsoft.com/office/officeart/2005/8/layout/venn3"/>
    <dgm:cxn modelId="{1E3CF676-59F7-40CD-9A43-E4FCB26D6916}" srcId="{CF3F69C7-492A-4B0A-A21B-665E60DE9834}" destId="{60AB67BD-463F-480D-BA5B-B19288C3376D}" srcOrd="3" destOrd="0" parTransId="{D8BDA3C8-0522-4292-A8D7-06573E4287D2}" sibTransId="{717491A0-3677-426D-A014-2AD3F4D40189}"/>
    <dgm:cxn modelId="{9EC5F665-1B6D-412F-AF90-9A811CD57D63}" type="presParOf" srcId="{54A8B202-B68A-4E93-83DE-EB23817F9ACE}" destId="{C4A83BC5-AB97-4C08-98AA-1DF7BE81D358}" srcOrd="0" destOrd="0" presId="urn:microsoft.com/office/officeart/2005/8/layout/venn3"/>
    <dgm:cxn modelId="{8B70D1FE-7AD1-4B82-8993-B104D4F5221D}" type="presParOf" srcId="{54A8B202-B68A-4E93-83DE-EB23817F9ACE}" destId="{AADC34A8-CA81-44E1-8F6A-6E8DC962C15C}" srcOrd="1" destOrd="0" presId="urn:microsoft.com/office/officeart/2005/8/layout/venn3"/>
    <dgm:cxn modelId="{94782DB7-CDB5-462C-90A0-450797349E1F}" type="presParOf" srcId="{54A8B202-B68A-4E93-83DE-EB23817F9ACE}" destId="{7CC73EB7-226D-4557-9AD4-BC12D029DEEF}" srcOrd="2" destOrd="0" presId="urn:microsoft.com/office/officeart/2005/8/layout/venn3"/>
    <dgm:cxn modelId="{9570C4FD-EAB1-4A74-A3EE-7658ACCC6C66}" type="presParOf" srcId="{54A8B202-B68A-4E93-83DE-EB23817F9ACE}" destId="{D655FAF1-C497-465D-9E91-014C4BAC79E7}" srcOrd="3" destOrd="0" presId="urn:microsoft.com/office/officeart/2005/8/layout/venn3"/>
    <dgm:cxn modelId="{65D8BBB5-08AB-4FEB-AAC4-4CE6DCCF6A4F}" type="presParOf" srcId="{54A8B202-B68A-4E93-83DE-EB23817F9ACE}" destId="{BADA8C2C-E9E5-4DDD-9A78-6BFA93C3FD5E}" srcOrd="4" destOrd="0" presId="urn:microsoft.com/office/officeart/2005/8/layout/venn3"/>
    <dgm:cxn modelId="{319EFC6D-6D3C-4E29-8B11-391A5892200C}" type="presParOf" srcId="{54A8B202-B68A-4E93-83DE-EB23817F9ACE}" destId="{D70A7389-4378-434D-8649-535E65361DDD}" srcOrd="5" destOrd="0" presId="urn:microsoft.com/office/officeart/2005/8/layout/venn3"/>
    <dgm:cxn modelId="{4A2D05C2-9318-47ED-9774-CF9EE14A13F0}" type="presParOf" srcId="{54A8B202-B68A-4E93-83DE-EB23817F9ACE}" destId="{E9AFD95F-1AB3-4FA1-BD03-55902B7AEEC3}" srcOrd="6" destOrd="0" presId="urn:microsoft.com/office/officeart/2005/8/layout/venn3"/>
  </dgm:cxnLst>
  <dgm:bg>
    <a:solidFill>
      <a:schemeClr val="accent6">
        <a:lumMod val="40000"/>
        <a:lumOff val="60000"/>
      </a:schemeClr>
    </a:solidFill>
  </dgm:bg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8E05688-0112-4CE3-877A-FF5FB2F9F54D}" type="doc">
      <dgm:prSet loTypeId="urn:microsoft.com/office/officeart/2005/8/layout/pyramid3" loCatId="pyramid" qsTypeId="urn:microsoft.com/office/officeart/2005/8/quickstyle/simple1" qsCatId="simple" csTypeId="urn:microsoft.com/office/officeart/2005/8/colors/accent1_2" csCatId="accent1" phldr="1"/>
      <dgm:spPr/>
    </dgm:pt>
    <dgm:pt modelId="{C162E8BB-4EDC-4A18-B058-E3B091A40B37}">
      <dgm:prSet phldrT="[Текст]" custT="1"/>
      <dgm:spPr>
        <a:blipFill rotWithShape="0">
          <a:blip xmlns:r="http://schemas.openxmlformats.org/officeDocument/2006/relationships" r:embed="rId1"/>
          <a:tile tx="0" ty="0" sx="100000" sy="100000" flip="none" algn="tl"/>
        </a:blipFill>
        <a:ln w="57150">
          <a:solidFill>
            <a:srgbClr val="FF0000"/>
          </a:solidFill>
        </a:ln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ru-RU" sz="2800" b="1" dirty="0" smtClean="0">
              <a:solidFill>
                <a:srgbClr val="006600"/>
              </a:solidFill>
            </a:rPr>
            <a:t>Поверхностный слой </a:t>
          </a:r>
          <a:r>
            <a:rPr lang="ru-RU" sz="3200" b="1" dirty="0" smtClean="0">
              <a:solidFill>
                <a:srgbClr val="006600"/>
              </a:solidFill>
            </a:rPr>
            <a:t>0-0,5 см</a:t>
          </a:r>
          <a:endParaRPr lang="ru-RU" sz="3200" b="1" dirty="0">
            <a:solidFill>
              <a:srgbClr val="006600"/>
            </a:solidFill>
          </a:endParaRPr>
        </a:p>
      </dgm:t>
    </dgm:pt>
    <dgm:pt modelId="{B492B4DA-5941-4747-B550-9964E5243C64}" type="parTrans" cxnId="{44925471-B568-408E-A498-7BDB28E773D1}">
      <dgm:prSet/>
      <dgm:spPr/>
      <dgm:t>
        <a:bodyPr/>
        <a:lstStyle/>
        <a:p>
          <a:endParaRPr lang="ru-RU"/>
        </a:p>
      </dgm:t>
    </dgm:pt>
    <dgm:pt modelId="{7FFF2C93-587A-45E9-B384-417E5FF3E5DB}" type="sibTrans" cxnId="{44925471-B568-408E-A498-7BDB28E773D1}">
      <dgm:prSet/>
      <dgm:spPr/>
      <dgm:t>
        <a:bodyPr/>
        <a:lstStyle/>
        <a:p>
          <a:endParaRPr lang="ru-RU"/>
        </a:p>
      </dgm:t>
    </dgm:pt>
    <dgm:pt modelId="{C8247F19-CBA3-4548-A50A-07EBC49A58BA}">
      <dgm:prSet phldrT="[Текст]" custT="1"/>
      <dgm:spPr>
        <a:blipFill rotWithShape="0">
          <a:blip xmlns:r="http://schemas.openxmlformats.org/officeDocument/2006/relationships" r:embed="rId2"/>
          <a:tile tx="0" ty="0" sx="100000" sy="100000" flip="none" algn="tl"/>
        </a:blipFill>
        <a:ln w="57150">
          <a:solidFill>
            <a:srgbClr val="2A6C2C"/>
          </a:solidFill>
        </a:ln>
      </dgm:spPr>
      <dgm:t>
        <a:bodyPr/>
        <a:lstStyle/>
        <a:p>
          <a:r>
            <a:rPr lang="ru-RU" sz="2800" b="1" dirty="0" smtClean="0">
              <a:solidFill>
                <a:srgbClr val="002060"/>
              </a:solidFill>
            </a:rPr>
            <a:t>Слой 0,5- 10-15 см</a:t>
          </a:r>
          <a:endParaRPr lang="ru-RU" sz="2800" b="1" dirty="0">
            <a:solidFill>
              <a:srgbClr val="002060"/>
            </a:solidFill>
          </a:endParaRPr>
        </a:p>
      </dgm:t>
    </dgm:pt>
    <dgm:pt modelId="{584EC2B0-ED7E-4718-BED6-FE13BB750709}" type="parTrans" cxnId="{1ABC0C24-4CF3-41AA-9D29-F0E1176FA40C}">
      <dgm:prSet/>
      <dgm:spPr/>
      <dgm:t>
        <a:bodyPr/>
        <a:lstStyle/>
        <a:p>
          <a:endParaRPr lang="ru-RU"/>
        </a:p>
      </dgm:t>
    </dgm:pt>
    <dgm:pt modelId="{1CC49591-3D94-4698-AFF5-B1BCC0A101B9}" type="sibTrans" cxnId="{1ABC0C24-4CF3-41AA-9D29-F0E1176FA40C}">
      <dgm:prSet/>
      <dgm:spPr/>
      <dgm:t>
        <a:bodyPr/>
        <a:lstStyle/>
        <a:p>
          <a:endParaRPr lang="ru-RU"/>
        </a:p>
      </dgm:t>
    </dgm:pt>
    <dgm:pt modelId="{D53D409B-1060-441C-8717-7A9B9717F6A7}">
      <dgm:prSet phldrT="[Текст]" custT="1"/>
      <dgm:spPr>
        <a:blipFill rotWithShape="0">
          <a:blip xmlns:r="http://schemas.openxmlformats.org/officeDocument/2006/relationships" r:embed="rId3"/>
          <a:tile tx="0" ty="0" sx="100000" sy="100000" flip="none" algn="tl"/>
        </a:blipFill>
        <a:ln w="57150">
          <a:solidFill>
            <a:srgbClr val="0070C0"/>
          </a:solidFill>
        </a:ln>
      </dgm:spPr>
      <dgm:t>
        <a:bodyPr/>
        <a:lstStyle/>
        <a:p>
          <a:r>
            <a:rPr lang="ru-RU" sz="2400" b="1" dirty="0" smtClean="0">
              <a:solidFill>
                <a:srgbClr val="0070C0"/>
              </a:solidFill>
            </a:rPr>
            <a:t>15-25 см</a:t>
          </a:r>
          <a:endParaRPr lang="ru-RU" sz="2400" b="1" dirty="0">
            <a:solidFill>
              <a:srgbClr val="0070C0"/>
            </a:solidFill>
          </a:endParaRPr>
        </a:p>
      </dgm:t>
    </dgm:pt>
    <dgm:pt modelId="{B3553945-FCAE-4BE9-BAAE-B34F1AD86D24}" type="parTrans" cxnId="{61FCDAEC-CA76-43D9-A9D9-A0EBA2DD0918}">
      <dgm:prSet/>
      <dgm:spPr/>
      <dgm:t>
        <a:bodyPr/>
        <a:lstStyle/>
        <a:p>
          <a:endParaRPr lang="ru-RU"/>
        </a:p>
      </dgm:t>
    </dgm:pt>
    <dgm:pt modelId="{7DDC1B6B-9182-4C03-B2BE-7603DA515DE6}" type="sibTrans" cxnId="{61FCDAEC-CA76-43D9-A9D9-A0EBA2DD0918}">
      <dgm:prSet/>
      <dgm:spPr/>
      <dgm:t>
        <a:bodyPr/>
        <a:lstStyle/>
        <a:p>
          <a:endParaRPr lang="ru-RU"/>
        </a:p>
      </dgm:t>
    </dgm:pt>
    <dgm:pt modelId="{61D3A50A-36C5-4960-8750-F3059D1DDDE7}" type="pres">
      <dgm:prSet presAssocID="{68E05688-0112-4CE3-877A-FF5FB2F9F54D}" presName="Name0" presStyleCnt="0">
        <dgm:presLayoutVars>
          <dgm:dir/>
          <dgm:animLvl val="lvl"/>
          <dgm:resizeHandles val="exact"/>
        </dgm:presLayoutVars>
      </dgm:prSet>
      <dgm:spPr/>
    </dgm:pt>
    <dgm:pt modelId="{821C9797-AE4D-429A-9145-1E0F89C46254}" type="pres">
      <dgm:prSet presAssocID="{C162E8BB-4EDC-4A18-B058-E3B091A40B37}" presName="Name8" presStyleCnt="0"/>
      <dgm:spPr/>
    </dgm:pt>
    <dgm:pt modelId="{AD97E1CD-5F10-42B0-9F1B-DC22AFFF696F}" type="pres">
      <dgm:prSet presAssocID="{C162E8BB-4EDC-4A18-B058-E3B091A40B37}" presName="level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254C4F6-5AD3-430C-9F8A-99D15F1491B0}" type="pres">
      <dgm:prSet presAssocID="{C162E8BB-4EDC-4A18-B058-E3B091A40B37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9607DCD-2E97-49F9-8C90-DCF6E6ACFA2A}" type="pres">
      <dgm:prSet presAssocID="{C8247F19-CBA3-4548-A50A-07EBC49A58BA}" presName="Name8" presStyleCnt="0"/>
      <dgm:spPr/>
    </dgm:pt>
    <dgm:pt modelId="{D9D0317D-96F1-4CD9-9E55-CBF1333B57B5}" type="pres">
      <dgm:prSet presAssocID="{C8247F19-CBA3-4548-A50A-07EBC49A58BA}" presName="level" presStyleLbl="node1" presStyleIdx="1" presStyleCnt="3" custScaleX="99749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12055CD-166E-4E41-9847-90DED7A33497}" type="pres">
      <dgm:prSet presAssocID="{C8247F19-CBA3-4548-A50A-07EBC49A58BA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800CE3F-733C-4E0E-B115-28CC43971962}" type="pres">
      <dgm:prSet presAssocID="{D53D409B-1060-441C-8717-7A9B9717F6A7}" presName="Name8" presStyleCnt="0"/>
      <dgm:spPr/>
    </dgm:pt>
    <dgm:pt modelId="{87989658-694A-48D4-8313-EF8F81104865}" type="pres">
      <dgm:prSet presAssocID="{D53D409B-1060-441C-8717-7A9B9717F6A7}" presName="level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E276961-82B2-4502-A5E5-C3084E4BD4E5}" type="pres">
      <dgm:prSet presAssocID="{D53D409B-1060-441C-8717-7A9B9717F6A7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AD6CA05-A0D0-4759-B825-258FCDBB31B1}" type="presOf" srcId="{68E05688-0112-4CE3-877A-FF5FB2F9F54D}" destId="{61D3A50A-36C5-4960-8750-F3059D1DDDE7}" srcOrd="0" destOrd="0" presId="urn:microsoft.com/office/officeart/2005/8/layout/pyramid3"/>
    <dgm:cxn modelId="{A87C50FC-F211-4542-A200-6C64DB9D4E02}" type="presOf" srcId="{C8247F19-CBA3-4548-A50A-07EBC49A58BA}" destId="{C12055CD-166E-4E41-9847-90DED7A33497}" srcOrd="1" destOrd="0" presId="urn:microsoft.com/office/officeart/2005/8/layout/pyramid3"/>
    <dgm:cxn modelId="{F06A77AB-5DF2-4BC2-A165-856B7C1A97E0}" type="presOf" srcId="{C162E8BB-4EDC-4A18-B058-E3B091A40B37}" destId="{AD97E1CD-5F10-42B0-9F1B-DC22AFFF696F}" srcOrd="0" destOrd="0" presId="urn:microsoft.com/office/officeart/2005/8/layout/pyramid3"/>
    <dgm:cxn modelId="{F7C27740-633A-4760-9057-D350B9A9FA20}" type="presOf" srcId="{C162E8BB-4EDC-4A18-B058-E3B091A40B37}" destId="{4254C4F6-5AD3-430C-9F8A-99D15F1491B0}" srcOrd="1" destOrd="0" presId="urn:microsoft.com/office/officeart/2005/8/layout/pyramid3"/>
    <dgm:cxn modelId="{61FCDAEC-CA76-43D9-A9D9-A0EBA2DD0918}" srcId="{68E05688-0112-4CE3-877A-FF5FB2F9F54D}" destId="{D53D409B-1060-441C-8717-7A9B9717F6A7}" srcOrd="2" destOrd="0" parTransId="{B3553945-FCAE-4BE9-BAAE-B34F1AD86D24}" sibTransId="{7DDC1B6B-9182-4C03-B2BE-7603DA515DE6}"/>
    <dgm:cxn modelId="{1ABC0C24-4CF3-41AA-9D29-F0E1176FA40C}" srcId="{68E05688-0112-4CE3-877A-FF5FB2F9F54D}" destId="{C8247F19-CBA3-4548-A50A-07EBC49A58BA}" srcOrd="1" destOrd="0" parTransId="{584EC2B0-ED7E-4718-BED6-FE13BB750709}" sibTransId="{1CC49591-3D94-4698-AFF5-B1BCC0A101B9}"/>
    <dgm:cxn modelId="{6A0D4D49-F2A7-4188-AF43-85B83505F6E6}" type="presOf" srcId="{D53D409B-1060-441C-8717-7A9B9717F6A7}" destId="{6E276961-82B2-4502-A5E5-C3084E4BD4E5}" srcOrd="1" destOrd="0" presId="urn:microsoft.com/office/officeart/2005/8/layout/pyramid3"/>
    <dgm:cxn modelId="{653DE075-9519-4BEB-9F13-C14EE1B90AC2}" type="presOf" srcId="{C8247F19-CBA3-4548-A50A-07EBC49A58BA}" destId="{D9D0317D-96F1-4CD9-9E55-CBF1333B57B5}" srcOrd="0" destOrd="0" presId="urn:microsoft.com/office/officeart/2005/8/layout/pyramid3"/>
    <dgm:cxn modelId="{44925471-B568-408E-A498-7BDB28E773D1}" srcId="{68E05688-0112-4CE3-877A-FF5FB2F9F54D}" destId="{C162E8BB-4EDC-4A18-B058-E3B091A40B37}" srcOrd="0" destOrd="0" parTransId="{B492B4DA-5941-4747-B550-9964E5243C64}" sibTransId="{7FFF2C93-587A-45E9-B384-417E5FF3E5DB}"/>
    <dgm:cxn modelId="{94806475-8D59-42A2-B118-6BDAC468E99F}" type="presOf" srcId="{D53D409B-1060-441C-8717-7A9B9717F6A7}" destId="{87989658-694A-48D4-8313-EF8F81104865}" srcOrd="0" destOrd="0" presId="urn:microsoft.com/office/officeart/2005/8/layout/pyramid3"/>
    <dgm:cxn modelId="{DC41CDD4-34B5-4999-A482-14716334E5E2}" type="presParOf" srcId="{61D3A50A-36C5-4960-8750-F3059D1DDDE7}" destId="{821C9797-AE4D-429A-9145-1E0F89C46254}" srcOrd="0" destOrd="0" presId="urn:microsoft.com/office/officeart/2005/8/layout/pyramid3"/>
    <dgm:cxn modelId="{ADC58699-1CD7-4F02-BD97-A3064100A599}" type="presParOf" srcId="{821C9797-AE4D-429A-9145-1E0F89C46254}" destId="{AD97E1CD-5F10-42B0-9F1B-DC22AFFF696F}" srcOrd="0" destOrd="0" presId="urn:microsoft.com/office/officeart/2005/8/layout/pyramid3"/>
    <dgm:cxn modelId="{BA8C98E5-1688-4D96-BE8A-E85B45DD4028}" type="presParOf" srcId="{821C9797-AE4D-429A-9145-1E0F89C46254}" destId="{4254C4F6-5AD3-430C-9F8A-99D15F1491B0}" srcOrd="1" destOrd="0" presId="urn:microsoft.com/office/officeart/2005/8/layout/pyramid3"/>
    <dgm:cxn modelId="{8A74450E-A04D-44A7-8D9B-5EE89401A358}" type="presParOf" srcId="{61D3A50A-36C5-4960-8750-F3059D1DDDE7}" destId="{99607DCD-2E97-49F9-8C90-DCF6E6ACFA2A}" srcOrd="1" destOrd="0" presId="urn:microsoft.com/office/officeart/2005/8/layout/pyramid3"/>
    <dgm:cxn modelId="{31934669-D083-42E0-BE87-F4F84C0E9F23}" type="presParOf" srcId="{99607DCD-2E97-49F9-8C90-DCF6E6ACFA2A}" destId="{D9D0317D-96F1-4CD9-9E55-CBF1333B57B5}" srcOrd="0" destOrd="0" presId="urn:microsoft.com/office/officeart/2005/8/layout/pyramid3"/>
    <dgm:cxn modelId="{011EDB33-8D57-4CCB-ACB6-B3181A93F19D}" type="presParOf" srcId="{99607DCD-2E97-49F9-8C90-DCF6E6ACFA2A}" destId="{C12055CD-166E-4E41-9847-90DED7A33497}" srcOrd="1" destOrd="0" presId="urn:microsoft.com/office/officeart/2005/8/layout/pyramid3"/>
    <dgm:cxn modelId="{DC52EE10-E40B-42EC-BBE2-17441D269BA4}" type="presParOf" srcId="{61D3A50A-36C5-4960-8750-F3059D1DDDE7}" destId="{0800CE3F-733C-4E0E-B115-28CC43971962}" srcOrd="2" destOrd="0" presId="urn:microsoft.com/office/officeart/2005/8/layout/pyramid3"/>
    <dgm:cxn modelId="{5716C671-9250-4FBC-AAB2-D968C803D780}" type="presParOf" srcId="{0800CE3F-733C-4E0E-B115-28CC43971962}" destId="{87989658-694A-48D4-8313-EF8F81104865}" srcOrd="0" destOrd="0" presId="urn:microsoft.com/office/officeart/2005/8/layout/pyramid3"/>
    <dgm:cxn modelId="{C28FD3A4-99AD-4E79-BC13-A68DE573F256}" type="presParOf" srcId="{0800CE3F-733C-4E0E-B115-28CC43971962}" destId="{6E276961-82B2-4502-A5E5-C3084E4BD4E5}" srcOrd="1" destOrd="0" presId="urn:microsoft.com/office/officeart/2005/8/layout/pyramid3"/>
  </dgm:cxnLst>
  <dgm:bg>
    <a:solidFill>
      <a:schemeClr val="accent6">
        <a:lumMod val="40000"/>
        <a:lumOff val="60000"/>
      </a:schemeClr>
    </a:solidFill>
  </dgm:bg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85B3B08-585E-4426-A49D-863E912B4013}" type="doc">
      <dgm:prSet loTypeId="urn:microsoft.com/office/officeart/2005/8/layout/chevron2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419191D3-5417-43A2-A136-EA865BF7DB97}">
      <dgm:prSet phldrT="[Текст]" custT="1"/>
      <dgm:spPr/>
      <dgm:t>
        <a:bodyPr/>
        <a:lstStyle/>
        <a:p>
          <a:r>
            <a:rPr lang="ru-RU" sz="1800" dirty="0" smtClean="0"/>
            <a:t>0-0,5</a:t>
          </a:r>
        </a:p>
        <a:p>
          <a:r>
            <a:rPr lang="ru-RU" sz="1800" dirty="0" smtClean="0"/>
            <a:t>см</a:t>
          </a:r>
          <a:endParaRPr lang="ru-RU" sz="1800" dirty="0"/>
        </a:p>
      </dgm:t>
    </dgm:pt>
    <dgm:pt modelId="{DA74BA04-FECE-4253-9FE8-813BDF314DC2}" type="parTrans" cxnId="{F59E8866-206E-41F2-9FAD-FBABAA32533F}">
      <dgm:prSet/>
      <dgm:spPr/>
      <dgm:t>
        <a:bodyPr/>
        <a:lstStyle/>
        <a:p>
          <a:endParaRPr lang="ru-RU"/>
        </a:p>
      </dgm:t>
    </dgm:pt>
    <dgm:pt modelId="{1CC48CD7-DC47-48F7-B9B4-A4D342DA07B2}" type="sibTrans" cxnId="{F59E8866-206E-41F2-9FAD-FBABAA32533F}">
      <dgm:prSet/>
      <dgm:spPr/>
      <dgm:t>
        <a:bodyPr/>
        <a:lstStyle/>
        <a:p>
          <a:endParaRPr lang="ru-RU"/>
        </a:p>
      </dgm:t>
    </dgm:pt>
    <dgm:pt modelId="{F01D92E0-8856-46E0-9EF7-CC0C16201E8D}">
      <dgm:prSet phldrT="[Текст]" custT="1"/>
      <dgm:spPr/>
      <dgm:t>
        <a:bodyPr/>
        <a:lstStyle/>
        <a:p>
          <a:r>
            <a:rPr lang="ru-RU" sz="1800" dirty="0" smtClean="0"/>
            <a:t>Споровые бактерии, </a:t>
          </a:r>
          <a:endParaRPr lang="ru-RU" sz="1800" dirty="0"/>
        </a:p>
      </dgm:t>
    </dgm:pt>
    <dgm:pt modelId="{86B392CA-97AF-4709-BE16-176D60FCE3D7}" type="parTrans" cxnId="{2B3F84D0-B2A2-4AF3-84CA-10FA9B241647}">
      <dgm:prSet/>
      <dgm:spPr/>
      <dgm:t>
        <a:bodyPr/>
        <a:lstStyle/>
        <a:p>
          <a:endParaRPr lang="ru-RU"/>
        </a:p>
      </dgm:t>
    </dgm:pt>
    <dgm:pt modelId="{3BC85F99-E19D-4D25-978C-1C87CE559CE5}" type="sibTrans" cxnId="{2B3F84D0-B2A2-4AF3-84CA-10FA9B241647}">
      <dgm:prSet/>
      <dgm:spPr/>
      <dgm:t>
        <a:bodyPr/>
        <a:lstStyle/>
        <a:p>
          <a:endParaRPr lang="ru-RU"/>
        </a:p>
      </dgm:t>
    </dgm:pt>
    <dgm:pt modelId="{C914C8A1-DE25-4F1D-8632-343B1B506EC3}">
      <dgm:prSet phldrT="[Текст]" custT="1"/>
      <dgm:spPr/>
      <dgm:t>
        <a:bodyPr/>
        <a:lstStyle/>
        <a:p>
          <a:r>
            <a:rPr lang="ru-RU" sz="1800" dirty="0" smtClean="0"/>
            <a:t>0,5-10</a:t>
          </a:r>
        </a:p>
        <a:p>
          <a:r>
            <a:rPr lang="ru-RU" sz="1800" dirty="0" smtClean="0"/>
            <a:t>см</a:t>
          </a:r>
          <a:endParaRPr lang="ru-RU" sz="1800" dirty="0"/>
        </a:p>
      </dgm:t>
    </dgm:pt>
    <dgm:pt modelId="{615B4B63-21F6-4534-9844-7BE907BD4356}" type="parTrans" cxnId="{91243408-CBA9-4386-B12D-8BFEBED0AA78}">
      <dgm:prSet/>
      <dgm:spPr/>
      <dgm:t>
        <a:bodyPr/>
        <a:lstStyle/>
        <a:p>
          <a:endParaRPr lang="ru-RU"/>
        </a:p>
      </dgm:t>
    </dgm:pt>
    <dgm:pt modelId="{19814471-ED5D-4B7B-BBA0-741E74F09146}" type="sibTrans" cxnId="{91243408-CBA9-4386-B12D-8BFEBED0AA78}">
      <dgm:prSet/>
      <dgm:spPr/>
      <dgm:t>
        <a:bodyPr/>
        <a:lstStyle/>
        <a:p>
          <a:endParaRPr lang="ru-RU"/>
        </a:p>
      </dgm:t>
    </dgm:pt>
    <dgm:pt modelId="{E92B6617-F7C5-48C7-A45F-0F8DDF3A6B43}">
      <dgm:prSet phldrT="[Текст]" custT="1"/>
      <dgm:spPr/>
      <dgm:t>
        <a:bodyPr/>
        <a:lstStyle/>
        <a:p>
          <a:r>
            <a:rPr lang="ru-RU" sz="1800" dirty="0" smtClean="0"/>
            <a:t>Наибольшее разнообразие групп и видов микроорганизмов в зависимости от типа почвы.</a:t>
          </a:r>
          <a:endParaRPr lang="ru-RU" sz="1800" dirty="0"/>
        </a:p>
      </dgm:t>
    </dgm:pt>
    <dgm:pt modelId="{C90836E5-7770-4955-9EE6-B1B5D8FA13F8}" type="parTrans" cxnId="{9D2FF635-BC95-4FC1-BC48-5A4E5078124B}">
      <dgm:prSet/>
      <dgm:spPr/>
      <dgm:t>
        <a:bodyPr/>
        <a:lstStyle/>
        <a:p>
          <a:endParaRPr lang="ru-RU"/>
        </a:p>
      </dgm:t>
    </dgm:pt>
    <dgm:pt modelId="{8AA93ADE-B085-4DC4-9978-11411BE63F47}" type="sibTrans" cxnId="{9D2FF635-BC95-4FC1-BC48-5A4E5078124B}">
      <dgm:prSet/>
      <dgm:spPr/>
      <dgm:t>
        <a:bodyPr/>
        <a:lstStyle/>
        <a:p>
          <a:endParaRPr lang="ru-RU"/>
        </a:p>
      </dgm:t>
    </dgm:pt>
    <dgm:pt modelId="{C70AED5E-709A-451C-8F5D-ABA65E9217A4}">
      <dgm:prSet phldrT="[Текст]" custT="1"/>
      <dgm:spPr/>
      <dgm:t>
        <a:bodyPr/>
        <a:lstStyle/>
        <a:p>
          <a:r>
            <a:rPr lang="ru-RU" sz="1800" dirty="0" smtClean="0"/>
            <a:t>15-25</a:t>
          </a:r>
        </a:p>
        <a:p>
          <a:r>
            <a:rPr lang="ru-RU" sz="1800" dirty="0" smtClean="0"/>
            <a:t>см</a:t>
          </a:r>
          <a:endParaRPr lang="ru-RU" sz="1800" dirty="0"/>
        </a:p>
      </dgm:t>
    </dgm:pt>
    <dgm:pt modelId="{D8C242C6-BE93-4358-9BB2-172683E08400}" type="parTrans" cxnId="{D7B191BE-1A1F-4231-9135-5B19019A8BFE}">
      <dgm:prSet/>
      <dgm:spPr/>
      <dgm:t>
        <a:bodyPr/>
        <a:lstStyle/>
        <a:p>
          <a:endParaRPr lang="ru-RU"/>
        </a:p>
      </dgm:t>
    </dgm:pt>
    <dgm:pt modelId="{77086441-2AAB-49EE-853C-D470F0D199B0}" type="sibTrans" cxnId="{D7B191BE-1A1F-4231-9135-5B19019A8BFE}">
      <dgm:prSet/>
      <dgm:spPr/>
      <dgm:t>
        <a:bodyPr/>
        <a:lstStyle/>
        <a:p>
          <a:endParaRPr lang="ru-RU"/>
        </a:p>
      </dgm:t>
    </dgm:pt>
    <dgm:pt modelId="{F2E2929B-FBCB-4F12-8BAF-529612D54E73}">
      <dgm:prSet phldrT="[Текст]" custT="1"/>
      <dgm:spPr/>
      <dgm:t>
        <a:bodyPr/>
        <a:lstStyle/>
        <a:p>
          <a:r>
            <a:rPr lang="ru-RU" sz="1800" dirty="0" smtClean="0"/>
            <a:t>Грибы, вегетативные формы бактерий, водоросли.</a:t>
          </a:r>
          <a:endParaRPr lang="ru-RU" sz="1800" dirty="0"/>
        </a:p>
      </dgm:t>
    </dgm:pt>
    <dgm:pt modelId="{9202882C-BC0E-48ED-8DFC-BE329ED70E7E}" type="parTrans" cxnId="{EC93BCE2-03F0-4AD4-A2B5-0D153A4FB386}">
      <dgm:prSet/>
      <dgm:spPr/>
      <dgm:t>
        <a:bodyPr/>
        <a:lstStyle/>
        <a:p>
          <a:endParaRPr lang="ru-RU"/>
        </a:p>
      </dgm:t>
    </dgm:pt>
    <dgm:pt modelId="{8FBA75FD-4D44-459D-9A3C-154A99BF76E1}" type="sibTrans" cxnId="{EC93BCE2-03F0-4AD4-A2B5-0D153A4FB386}">
      <dgm:prSet/>
      <dgm:spPr/>
      <dgm:t>
        <a:bodyPr/>
        <a:lstStyle/>
        <a:p>
          <a:endParaRPr lang="ru-RU"/>
        </a:p>
      </dgm:t>
    </dgm:pt>
    <dgm:pt modelId="{4EB16AB8-A571-44F0-9E12-6144F9ADE20F}">
      <dgm:prSet phldrT="[Текст]" custT="1"/>
      <dgm:spPr/>
      <dgm:t>
        <a:bodyPr/>
        <a:lstStyle/>
        <a:p>
          <a:r>
            <a:rPr lang="ru-RU" sz="1800" dirty="0" smtClean="0"/>
            <a:t> споры актиномицетов</a:t>
          </a:r>
          <a:endParaRPr lang="ru-RU" sz="1800" dirty="0"/>
        </a:p>
      </dgm:t>
    </dgm:pt>
    <dgm:pt modelId="{C29EF71D-8C8A-414C-BFE6-A9FEB6E8B23D}" type="parTrans" cxnId="{19ADED1E-B63C-4E73-BA6A-5E17AAF483A8}">
      <dgm:prSet/>
      <dgm:spPr/>
      <dgm:t>
        <a:bodyPr/>
        <a:lstStyle/>
        <a:p>
          <a:endParaRPr lang="ru-RU"/>
        </a:p>
      </dgm:t>
    </dgm:pt>
    <dgm:pt modelId="{577974A7-97E8-4953-BF1F-62D375E50D8F}" type="sibTrans" cxnId="{19ADED1E-B63C-4E73-BA6A-5E17AAF483A8}">
      <dgm:prSet/>
      <dgm:spPr/>
      <dgm:t>
        <a:bodyPr/>
        <a:lstStyle/>
        <a:p>
          <a:endParaRPr lang="ru-RU"/>
        </a:p>
      </dgm:t>
    </dgm:pt>
    <dgm:pt modelId="{C26B5646-9511-489C-AEEA-DB6AAC9BD180}">
      <dgm:prSet phldrT="[Текст]" custT="1"/>
      <dgm:spPr/>
      <dgm:t>
        <a:bodyPr/>
        <a:lstStyle/>
        <a:p>
          <a:r>
            <a:rPr lang="ru-RU" sz="1800" dirty="0" smtClean="0"/>
            <a:t>и грибов.</a:t>
          </a:r>
          <a:endParaRPr lang="ru-RU" sz="1800" dirty="0"/>
        </a:p>
      </dgm:t>
    </dgm:pt>
    <dgm:pt modelId="{C2489FD4-D0F0-40F9-91D1-91BF755FB993}" type="parTrans" cxnId="{68B59F0A-918E-44FA-9F91-41AD888F42C8}">
      <dgm:prSet/>
      <dgm:spPr/>
      <dgm:t>
        <a:bodyPr/>
        <a:lstStyle/>
        <a:p>
          <a:endParaRPr lang="ru-RU"/>
        </a:p>
      </dgm:t>
    </dgm:pt>
    <dgm:pt modelId="{6969E524-ED43-4643-B0A2-1FF323D8725A}" type="sibTrans" cxnId="{68B59F0A-918E-44FA-9F91-41AD888F42C8}">
      <dgm:prSet/>
      <dgm:spPr/>
      <dgm:t>
        <a:bodyPr/>
        <a:lstStyle/>
        <a:p>
          <a:endParaRPr lang="ru-RU"/>
        </a:p>
      </dgm:t>
    </dgm:pt>
    <dgm:pt modelId="{77D8C91E-3373-4CAF-871B-12C2C26293AE}" type="pres">
      <dgm:prSet presAssocID="{B85B3B08-585E-4426-A49D-863E912B4013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632D329-E99E-4996-9164-FD34CA6271FE}" type="pres">
      <dgm:prSet presAssocID="{419191D3-5417-43A2-A136-EA865BF7DB97}" presName="composite" presStyleCnt="0"/>
      <dgm:spPr/>
    </dgm:pt>
    <dgm:pt modelId="{ACA21E11-3210-41D4-9A64-5D6FF4A9E139}" type="pres">
      <dgm:prSet presAssocID="{419191D3-5417-43A2-A136-EA865BF7DB97}" presName="parentText" presStyleLbl="align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87EE6C8-5636-4209-ACEB-0656D12BB1A7}" type="pres">
      <dgm:prSet presAssocID="{419191D3-5417-43A2-A136-EA865BF7DB97}" presName="descendantText" presStyleLbl="alignAcc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8B3E0E2-C3FF-4EF6-9ED6-FAC4ECCD39D7}" type="pres">
      <dgm:prSet presAssocID="{1CC48CD7-DC47-48F7-B9B4-A4D342DA07B2}" presName="sp" presStyleCnt="0"/>
      <dgm:spPr/>
    </dgm:pt>
    <dgm:pt modelId="{5775C442-5926-4B73-90DF-D4E43E2E13C1}" type="pres">
      <dgm:prSet presAssocID="{C914C8A1-DE25-4F1D-8632-343B1B506EC3}" presName="composite" presStyleCnt="0"/>
      <dgm:spPr/>
    </dgm:pt>
    <dgm:pt modelId="{71B9D020-914B-4038-8176-8339C7A6D6E4}" type="pres">
      <dgm:prSet presAssocID="{C914C8A1-DE25-4F1D-8632-343B1B506EC3}" presName="parentText" presStyleLbl="align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42F5BEA-3108-438D-963F-50D3310A6500}" type="pres">
      <dgm:prSet presAssocID="{C914C8A1-DE25-4F1D-8632-343B1B506EC3}" presName="descendantText" presStyleLbl="alignAcc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3D244B8-F1A5-4884-A9A9-CD0F82F2EA30}" type="pres">
      <dgm:prSet presAssocID="{19814471-ED5D-4B7B-BBA0-741E74F09146}" presName="sp" presStyleCnt="0"/>
      <dgm:spPr/>
    </dgm:pt>
    <dgm:pt modelId="{221F8716-512B-4200-B4DC-6544487AE855}" type="pres">
      <dgm:prSet presAssocID="{C70AED5E-709A-451C-8F5D-ABA65E9217A4}" presName="composite" presStyleCnt="0"/>
      <dgm:spPr/>
    </dgm:pt>
    <dgm:pt modelId="{37E52EA4-553B-46F8-87A4-ABF2AB22B5DC}" type="pres">
      <dgm:prSet presAssocID="{C70AED5E-709A-451C-8F5D-ABA65E9217A4}" presName="parentText" presStyleLbl="align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552AACB-14C8-417E-BA83-FE26B9F99515}" type="pres">
      <dgm:prSet presAssocID="{C70AED5E-709A-451C-8F5D-ABA65E9217A4}" presName="descendantText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C93BCE2-03F0-4AD4-A2B5-0D153A4FB386}" srcId="{C70AED5E-709A-451C-8F5D-ABA65E9217A4}" destId="{F2E2929B-FBCB-4F12-8BAF-529612D54E73}" srcOrd="0" destOrd="0" parTransId="{9202882C-BC0E-48ED-8DFC-BE329ED70E7E}" sibTransId="{8FBA75FD-4D44-459D-9A3C-154A99BF76E1}"/>
    <dgm:cxn modelId="{68B59F0A-918E-44FA-9F91-41AD888F42C8}" srcId="{419191D3-5417-43A2-A136-EA865BF7DB97}" destId="{C26B5646-9511-489C-AEEA-DB6AAC9BD180}" srcOrd="2" destOrd="0" parTransId="{C2489FD4-D0F0-40F9-91D1-91BF755FB993}" sibTransId="{6969E524-ED43-4643-B0A2-1FF323D8725A}"/>
    <dgm:cxn modelId="{2075D538-39C7-4C01-9940-8712F25ECE5C}" type="presOf" srcId="{C70AED5E-709A-451C-8F5D-ABA65E9217A4}" destId="{37E52EA4-553B-46F8-87A4-ABF2AB22B5DC}" srcOrd="0" destOrd="0" presId="urn:microsoft.com/office/officeart/2005/8/layout/chevron2"/>
    <dgm:cxn modelId="{9D2FF635-BC95-4FC1-BC48-5A4E5078124B}" srcId="{C914C8A1-DE25-4F1D-8632-343B1B506EC3}" destId="{E92B6617-F7C5-48C7-A45F-0F8DDF3A6B43}" srcOrd="0" destOrd="0" parTransId="{C90836E5-7770-4955-9EE6-B1B5D8FA13F8}" sibTransId="{8AA93ADE-B085-4DC4-9978-11411BE63F47}"/>
    <dgm:cxn modelId="{19ADED1E-B63C-4E73-BA6A-5E17AAF483A8}" srcId="{419191D3-5417-43A2-A136-EA865BF7DB97}" destId="{4EB16AB8-A571-44F0-9E12-6144F9ADE20F}" srcOrd="1" destOrd="0" parTransId="{C29EF71D-8C8A-414C-BFE6-A9FEB6E8B23D}" sibTransId="{577974A7-97E8-4953-BF1F-62D375E50D8F}"/>
    <dgm:cxn modelId="{91243408-CBA9-4386-B12D-8BFEBED0AA78}" srcId="{B85B3B08-585E-4426-A49D-863E912B4013}" destId="{C914C8A1-DE25-4F1D-8632-343B1B506EC3}" srcOrd="1" destOrd="0" parTransId="{615B4B63-21F6-4534-9844-7BE907BD4356}" sibTransId="{19814471-ED5D-4B7B-BBA0-741E74F09146}"/>
    <dgm:cxn modelId="{395E8E5A-0B05-4EB2-90DB-75A98D2C4E76}" type="presOf" srcId="{C26B5646-9511-489C-AEEA-DB6AAC9BD180}" destId="{387EE6C8-5636-4209-ACEB-0656D12BB1A7}" srcOrd="0" destOrd="2" presId="urn:microsoft.com/office/officeart/2005/8/layout/chevron2"/>
    <dgm:cxn modelId="{B71D14DB-D85F-4DBD-9AC7-3A29CA6600C2}" type="presOf" srcId="{F01D92E0-8856-46E0-9EF7-CC0C16201E8D}" destId="{387EE6C8-5636-4209-ACEB-0656D12BB1A7}" srcOrd="0" destOrd="0" presId="urn:microsoft.com/office/officeart/2005/8/layout/chevron2"/>
    <dgm:cxn modelId="{BF410F72-4B97-4D4C-99C2-5755E6471061}" type="presOf" srcId="{4EB16AB8-A571-44F0-9E12-6144F9ADE20F}" destId="{387EE6C8-5636-4209-ACEB-0656D12BB1A7}" srcOrd="0" destOrd="1" presId="urn:microsoft.com/office/officeart/2005/8/layout/chevron2"/>
    <dgm:cxn modelId="{D7B191BE-1A1F-4231-9135-5B19019A8BFE}" srcId="{B85B3B08-585E-4426-A49D-863E912B4013}" destId="{C70AED5E-709A-451C-8F5D-ABA65E9217A4}" srcOrd="2" destOrd="0" parTransId="{D8C242C6-BE93-4358-9BB2-172683E08400}" sibTransId="{77086441-2AAB-49EE-853C-D470F0D199B0}"/>
    <dgm:cxn modelId="{F59E8866-206E-41F2-9FAD-FBABAA32533F}" srcId="{B85B3B08-585E-4426-A49D-863E912B4013}" destId="{419191D3-5417-43A2-A136-EA865BF7DB97}" srcOrd="0" destOrd="0" parTransId="{DA74BA04-FECE-4253-9FE8-813BDF314DC2}" sibTransId="{1CC48CD7-DC47-48F7-B9B4-A4D342DA07B2}"/>
    <dgm:cxn modelId="{2B3F84D0-B2A2-4AF3-84CA-10FA9B241647}" srcId="{419191D3-5417-43A2-A136-EA865BF7DB97}" destId="{F01D92E0-8856-46E0-9EF7-CC0C16201E8D}" srcOrd="0" destOrd="0" parTransId="{86B392CA-97AF-4709-BE16-176D60FCE3D7}" sibTransId="{3BC85F99-E19D-4D25-978C-1C87CE559CE5}"/>
    <dgm:cxn modelId="{9982EDD9-7402-445C-9648-A6EE755A4D47}" type="presOf" srcId="{B85B3B08-585E-4426-A49D-863E912B4013}" destId="{77D8C91E-3373-4CAF-871B-12C2C26293AE}" srcOrd="0" destOrd="0" presId="urn:microsoft.com/office/officeart/2005/8/layout/chevron2"/>
    <dgm:cxn modelId="{5F6EDC77-F3D2-4830-9891-A1ABBB551644}" type="presOf" srcId="{E92B6617-F7C5-48C7-A45F-0F8DDF3A6B43}" destId="{E42F5BEA-3108-438D-963F-50D3310A6500}" srcOrd="0" destOrd="0" presId="urn:microsoft.com/office/officeart/2005/8/layout/chevron2"/>
    <dgm:cxn modelId="{87C867DA-7F89-4D03-9DE4-DED520D37765}" type="presOf" srcId="{C914C8A1-DE25-4F1D-8632-343B1B506EC3}" destId="{71B9D020-914B-4038-8176-8339C7A6D6E4}" srcOrd="0" destOrd="0" presId="urn:microsoft.com/office/officeart/2005/8/layout/chevron2"/>
    <dgm:cxn modelId="{B0675255-2252-44A8-8EAF-C9BD9141F591}" type="presOf" srcId="{419191D3-5417-43A2-A136-EA865BF7DB97}" destId="{ACA21E11-3210-41D4-9A64-5D6FF4A9E139}" srcOrd="0" destOrd="0" presId="urn:microsoft.com/office/officeart/2005/8/layout/chevron2"/>
    <dgm:cxn modelId="{B61716B8-24BD-4970-9370-972561CDAF22}" type="presOf" srcId="{F2E2929B-FBCB-4F12-8BAF-529612D54E73}" destId="{2552AACB-14C8-417E-BA83-FE26B9F99515}" srcOrd="0" destOrd="0" presId="urn:microsoft.com/office/officeart/2005/8/layout/chevron2"/>
    <dgm:cxn modelId="{E09920F8-E941-486F-8763-3F87CBC1634B}" type="presParOf" srcId="{77D8C91E-3373-4CAF-871B-12C2C26293AE}" destId="{C632D329-E99E-4996-9164-FD34CA6271FE}" srcOrd="0" destOrd="0" presId="urn:microsoft.com/office/officeart/2005/8/layout/chevron2"/>
    <dgm:cxn modelId="{D09F34F0-BB4A-4AAB-8765-8604DFC61811}" type="presParOf" srcId="{C632D329-E99E-4996-9164-FD34CA6271FE}" destId="{ACA21E11-3210-41D4-9A64-5D6FF4A9E139}" srcOrd="0" destOrd="0" presId="urn:microsoft.com/office/officeart/2005/8/layout/chevron2"/>
    <dgm:cxn modelId="{82D7E52D-DE9F-4157-BBC4-8012A4E50292}" type="presParOf" srcId="{C632D329-E99E-4996-9164-FD34CA6271FE}" destId="{387EE6C8-5636-4209-ACEB-0656D12BB1A7}" srcOrd="1" destOrd="0" presId="urn:microsoft.com/office/officeart/2005/8/layout/chevron2"/>
    <dgm:cxn modelId="{BBD1B064-95AC-4688-AEDD-AD24A075DD0C}" type="presParOf" srcId="{77D8C91E-3373-4CAF-871B-12C2C26293AE}" destId="{68B3E0E2-C3FF-4EF6-9ED6-FAC4ECCD39D7}" srcOrd="1" destOrd="0" presId="urn:microsoft.com/office/officeart/2005/8/layout/chevron2"/>
    <dgm:cxn modelId="{964F1FB8-A159-443D-884E-919189101323}" type="presParOf" srcId="{77D8C91E-3373-4CAF-871B-12C2C26293AE}" destId="{5775C442-5926-4B73-90DF-D4E43E2E13C1}" srcOrd="2" destOrd="0" presId="urn:microsoft.com/office/officeart/2005/8/layout/chevron2"/>
    <dgm:cxn modelId="{36AF86B7-12FE-4374-944D-136C672253C9}" type="presParOf" srcId="{5775C442-5926-4B73-90DF-D4E43E2E13C1}" destId="{71B9D020-914B-4038-8176-8339C7A6D6E4}" srcOrd="0" destOrd="0" presId="urn:microsoft.com/office/officeart/2005/8/layout/chevron2"/>
    <dgm:cxn modelId="{DB5FB426-D3B6-43E4-994A-2E5BCCD6E509}" type="presParOf" srcId="{5775C442-5926-4B73-90DF-D4E43E2E13C1}" destId="{E42F5BEA-3108-438D-963F-50D3310A6500}" srcOrd="1" destOrd="0" presId="urn:microsoft.com/office/officeart/2005/8/layout/chevron2"/>
    <dgm:cxn modelId="{7D8EA598-A002-4B5D-A822-C5D85BF22422}" type="presParOf" srcId="{77D8C91E-3373-4CAF-871B-12C2C26293AE}" destId="{43D244B8-F1A5-4884-A9A9-CD0F82F2EA30}" srcOrd="3" destOrd="0" presId="urn:microsoft.com/office/officeart/2005/8/layout/chevron2"/>
    <dgm:cxn modelId="{517CD849-24A4-4512-A2E9-2284729C6FBA}" type="presParOf" srcId="{77D8C91E-3373-4CAF-871B-12C2C26293AE}" destId="{221F8716-512B-4200-B4DC-6544487AE855}" srcOrd="4" destOrd="0" presId="urn:microsoft.com/office/officeart/2005/8/layout/chevron2"/>
    <dgm:cxn modelId="{5266A5D3-9657-4A10-902D-65922042E3F2}" type="presParOf" srcId="{221F8716-512B-4200-B4DC-6544487AE855}" destId="{37E52EA4-553B-46F8-87A4-ABF2AB22B5DC}" srcOrd="0" destOrd="0" presId="urn:microsoft.com/office/officeart/2005/8/layout/chevron2"/>
    <dgm:cxn modelId="{B5AE011E-8C09-47CC-8D81-511984149E30}" type="presParOf" srcId="{221F8716-512B-4200-B4DC-6544487AE855}" destId="{2552AACB-14C8-417E-BA83-FE26B9F99515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DDF08274-540C-4A28-9CAE-F74F182DE347}" type="doc">
      <dgm:prSet loTypeId="urn:microsoft.com/office/officeart/2005/8/layout/venn2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0C66E43-EBBB-46AC-A554-6159D572599B}">
      <dgm:prSet phldrT="[Текст]" custT="1"/>
      <dgm:spPr/>
      <dgm:t>
        <a:bodyPr/>
        <a:lstStyle/>
        <a:p>
          <a:r>
            <a:rPr lang="ru-RU" sz="2400" b="0" dirty="0" smtClean="0">
              <a:solidFill>
                <a:srgbClr val="00FF00"/>
              </a:solidFill>
            </a:rPr>
            <a:t>Грибы</a:t>
          </a:r>
          <a:r>
            <a:rPr lang="ru-RU" sz="2400" b="0" dirty="0" smtClean="0"/>
            <a:t> </a:t>
          </a:r>
          <a:endParaRPr lang="ru-RU" sz="2400" b="0" dirty="0"/>
        </a:p>
      </dgm:t>
    </dgm:pt>
    <dgm:pt modelId="{3AD06975-9C70-47C0-8D3D-6802E9E3089D}" type="parTrans" cxnId="{721F4FE3-A529-4828-B607-A566A278B743}">
      <dgm:prSet/>
      <dgm:spPr/>
      <dgm:t>
        <a:bodyPr/>
        <a:lstStyle/>
        <a:p>
          <a:endParaRPr lang="ru-RU" b="0"/>
        </a:p>
      </dgm:t>
    </dgm:pt>
    <dgm:pt modelId="{C7223486-927E-46D3-8CE0-089318CDCD64}" type="sibTrans" cxnId="{721F4FE3-A529-4828-B607-A566A278B743}">
      <dgm:prSet/>
      <dgm:spPr/>
      <dgm:t>
        <a:bodyPr/>
        <a:lstStyle/>
        <a:p>
          <a:endParaRPr lang="ru-RU" b="0"/>
        </a:p>
      </dgm:t>
    </dgm:pt>
    <dgm:pt modelId="{59DE86E8-A9A2-485C-9E5A-129CD73250E8}">
      <dgm:prSet phldrT="[Текст]" custT="1"/>
      <dgm:spPr/>
      <dgm:t>
        <a:bodyPr/>
        <a:lstStyle/>
        <a:p>
          <a:r>
            <a:rPr lang="ru-RU" sz="2800" b="0" dirty="0" err="1" smtClean="0">
              <a:solidFill>
                <a:srgbClr val="FFFF99"/>
              </a:solidFill>
            </a:rPr>
            <a:t>Бакте-рии</a:t>
          </a:r>
          <a:r>
            <a:rPr lang="ru-RU" sz="2800" b="0" dirty="0" smtClean="0">
              <a:solidFill>
                <a:srgbClr val="FFFF99"/>
              </a:solidFill>
            </a:rPr>
            <a:t> </a:t>
          </a:r>
          <a:endParaRPr lang="ru-RU" sz="2800" b="0" dirty="0">
            <a:solidFill>
              <a:srgbClr val="FFFF99"/>
            </a:solidFill>
          </a:endParaRPr>
        </a:p>
      </dgm:t>
    </dgm:pt>
    <dgm:pt modelId="{FCEF0995-8DE7-4A5D-99B8-6FC74799856B}" type="parTrans" cxnId="{6C6F8BF3-AC19-4377-8C73-AE006DA0DD54}">
      <dgm:prSet/>
      <dgm:spPr/>
      <dgm:t>
        <a:bodyPr/>
        <a:lstStyle/>
        <a:p>
          <a:endParaRPr lang="ru-RU" b="0"/>
        </a:p>
      </dgm:t>
    </dgm:pt>
    <dgm:pt modelId="{64B4E9C6-7B79-4AB6-8C05-2B8D5208A976}" type="sibTrans" cxnId="{6C6F8BF3-AC19-4377-8C73-AE006DA0DD54}">
      <dgm:prSet/>
      <dgm:spPr/>
      <dgm:t>
        <a:bodyPr/>
        <a:lstStyle/>
        <a:p>
          <a:endParaRPr lang="ru-RU" b="0"/>
        </a:p>
      </dgm:t>
    </dgm:pt>
    <dgm:pt modelId="{F221ED7B-0BF5-4B9F-947A-5E8E970A1192}">
      <dgm:prSet phldrT="[Текст]" custT="1"/>
      <dgm:spPr/>
      <dgm:t>
        <a:bodyPr/>
        <a:lstStyle/>
        <a:p>
          <a:r>
            <a:rPr lang="ru-RU" sz="2000" b="0" dirty="0" err="1" smtClean="0">
              <a:solidFill>
                <a:srgbClr val="660033"/>
              </a:solidFill>
            </a:rPr>
            <a:t>Актино-мицеты</a:t>
          </a:r>
          <a:r>
            <a:rPr lang="ru-RU" sz="1300" b="0" dirty="0" smtClean="0"/>
            <a:t> </a:t>
          </a:r>
          <a:endParaRPr lang="ru-RU" sz="1300" b="0" dirty="0"/>
        </a:p>
      </dgm:t>
    </dgm:pt>
    <dgm:pt modelId="{DA6AC657-F0CC-4C71-A162-0A353E1FB4DD}" type="parTrans" cxnId="{4B78A8A0-A25B-459C-AE41-5DC1F61FA350}">
      <dgm:prSet/>
      <dgm:spPr/>
      <dgm:t>
        <a:bodyPr/>
        <a:lstStyle/>
        <a:p>
          <a:endParaRPr lang="ru-RU" b="0"/>
        </a:p>
      </dgm:t>
    </dgm:pt>
    <dgm:pt modelId="{FEC4F0EF-C1BE-44DF-80CF-522FA529A259}" type="sibTrans" cxnId="{4B78A8A0-A25B-459C-AE41-5DC1F61FA350}">
      <dgm:prSet/>
      <dgm:spPr/>
      <dgm:t>
        <a:bodyPr/>
        <a:lstStyle/>
        <a:p>
          <a:endParaRPr lang="ru-RU" b="0"/>
        </a:p>
      </dgm:t>
    </dgm:pt>
    <dgm:pt modelId="{5842C8BC-A918-4CBB-8337-9DFFEFAA85D3}">
      <dgm:prSet phldrT="[Текст]" custT="1"/>
      <dgm:spPr>
        <a:blipFill rotWithShape="0">
          <a:blip xmlns:r="http://schemas.openxmlformats.org/officeDocument/2006/relationships" r:embed="rId1"/>
          <a:tile tx="0" ty="0" sx="100000" sy="100000" flip="none" algn="tl"/>
        </a:blipFill>
      </dgm:spPr>
      <dgm:t>
        <a:bodyPr/>
        <a:lstStyle/>
        <a:p>
          <a:r>
            <a:rPr lang="ru-RU" sz="2200" b="0" i="1" dirty="0" smtClean="0">
              <a:solidFill>
                <a:schemeClr val="tx1"/>
              </a:solidFill>
            </a:rPr>
            <a:t>Гранула</a:t>
          </a:r>
          <a:r>
            <a:rPr lang="ru-RU" sz="2200" b="0" dirty="0" smtClean="0"/>
            <a:t> </a:t>
          </a:r>
          <a:endParaRPr lang="ru-RU" sz="2200" b="0" dirty="0"/>
        </a:p>
      </dgm:t>
    </dgm:pt>
    <dgm:pt modelId="{D1007334-48C1-408A-BE40-D7E3240ADCF7}" type="parTrans" cxnId="{ED18D876-46DF-4D91-A745-E74C34F9EE1E}">
      <dgm:prSet/>
      <dgm:spPr/>
      <dgm:t>
        <a:bodyPr/>
        <a:lstStyle/>
        <a:p>
          <a:endParaRPr lang="ru-RU" b="0"/>
        </a:p>
      </dgm:t>
    </dgm:pt>
    <dgm:pt modelId="{B1EDC111-21C6-40D5-B798-F77B32DDE80E}" type="sibTrans" cxnId="{ED18D876-46DF-4D91-A745-E74C34F9EE1E}">
      <dgm:prSet/>
      <dgm:spPr/>
      <dgm:t>
        <a:bodyPr/>
        <a:lstStyle/>
        <a:p>
          <a:endParaRPr lang="ru-RU" b="0"/>
        </a:p>
      </dgm:t>
    </dgm:pt>
    <dgm:pt modelId="{E3D2EF81-0F87-4DC7-A857-39E1C80CA159}" type="pres">
      <dgm:prSet presAssocID="{DDF08274-540C-4A28-9CAE-F74F182DE347}" presName="Name0" presStyleCnt="0">
        <dgm:presLayoutVars>
          <dgm:chMax val="7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A685E6F-6662-4A10-A74A-6404220D6A50}" type="pres">
      <dgm:prSet presAssocID="{DDF08274-540C-4A28-9CAE-F74F182DE347}" presName="comp1" presStyleCnt="0"/>
      <dgm:spPr/>
    </dgm:pt>
    <dgm:pt modelId="{B54E3BC3-380B-42AC-8A4C-F4E5BCF73BD5}" type="pres">
      <dgm:prSet presAssocID="{DDF08274-540C-4A28-9CAE-F74F182DE347}" presName="circle1" presStyleLbl="node1" presStyleIdx="0" presStyleCnt="4"/>
      <dgm:spPr/>
      <dgm:t>
        <a:bodyPr/>
        <a:lstStyle/>
        <a:p>
          <a:endParaRPr lang="ru-RU"/>
        </a:p>
      </dgm:t>
    </dgm:pt>
    <dgm:pt modelId="{0D06E9F0-4FCF-4D3F-98E2-224BDF5D4BE2}" type="pres">
      <dgm:prSet presAssocID="{DDF08274-540C-4A28-9CAE-F74F182DE347}" presName="c1text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F463F4F-C177-4E8D-A1CD-E8BD20204F87}" type="pres">
      <dgm:prSet presAssocID="{DDF08274-540C-4A28-9CAE-F74F182DE347}" presName="comp2" presStyleCnt="0"/>
      <dgm:spPr/>
    </dgm:pt>
    <dgm:pt modelId="{33EF4A5E-CD76-4848-A226-F7F0F0F77C2E}" type="pres">
      <dgm:prSet presAssocID="{DDF08274-540C-4A28-9CAE-F74F182DE347}" presName="circle2" presStyleLbl="node1" presStyleIdx="1" presStyleCnt="4"/>
      <dgm:spPr/>
      <dgm:t>
        <a:bodyPr/>
        <a:lstStyle/>
        <a:p>
          <a:endParaRPr lang="ru-RU"/>
        </a:p>
      </dgm:t>
    </dgm:pt>
    <dgm:pt modelId="{04EDB8AE-6714-442D-B4BB-1928606B9D4C}" type="pres">
      <dgm:prSet presAssocID="{DDF08274-540C-4A28-9CAE-F74F182DE347}" presName="c2text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7A3648D-5778-49D4-9EB6-48E7B333CD06}" type="pres">
      <dgm:prSet presAssocID="{DDF08274-540C-4A28-9CAE-F74F182DE347}" presName="comp3" presStyleCnt="0"/>
      <dgm:spPr/>
    </dgm:pt>
    <dgm:pt modelId="{AB0D610A-E8CD-4356-89E7-91117C611068}" type="pres">
      <dgm:prSet presAssocID="{DDF08274-540C-4A28-9CAE-F74F182DE347}" presName="circle3" presStyleLbl="node1" presStyleIdx="2" presStyleCnt="4"/>
      <dgm:spPr/>
      <dgm:t>
        <a:bodyPr/>
        <a:lstStyle/>
        <a:p>
          <a:endParaRPr lang="ru-RU"/>
        </a:p>
      </dgm:t>
    </dgm:pt>
    <dgm:pt modelId="{9B9B57D4-BCB4-40B6-9C20-4F9CA2ADC493}" type="pres">
      <dgm:prSet presAssocID="{DDF08274-540C-4A28-9CAE-F74F182DE347}" presName="c3text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571A16E-AA7B-4E44-BD8C-B424AA37B4F3}" type="pres">
      <dgm:prSet presAssocID="{DDF08274-540C-4A28-9CAE-F74F182DE347}" presName="comp4" presStyleCnt="0"/>
      <dgm:spPr/>
    </dgm:pt>
    <dgm:pt modelId="{9302846C-35E3-4278-9A01-2B5E761180B6}" type="pres">
      <dgm:prSet presAssocID="{DDF08274-540C-4A28-9CAE-F74F182DE347}" presName="circle4" presStyleLbl="node1" presStyleIdx="3" presStyleCnt="4" custLinFactNeighborX="-1707" custLinFactNeighborY="-1253"/>
      <dgm:spPr/>
      <dgm:t>
        <a:bodyPr/>
        <a:lstStyle/>
        <a:p>
          <a:endParaRPr lang="ru-RU"/>
        </a:p>
      </dgm:t>
    </dgm:pt>
    <dgm:pt modelId="{BB98FF5A-8708-4D36-8C81-9FA623487919}" type="pres">
      <dgm:prSet presAssocID="{DDF08274-540C-4A28-9CAE-F74F182DE347}" presName="c4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7AEEDE2-CA31-44AB-BF7C-21661CB969C0}" type="presOf" srcId="{DDF08274-540C-4A28-9CAE-F74F182DE347}" destId="{E3D2EF81-0F87-4DC7-A857-39E1C80CA159}" srcOrd="0" destOrd="0" presId="urn:microsoft.com/office/officeart/2005/8/layout/venn2"/>
    <dgm:cxn modelId="{BC297855-B712-4ADA-8953-4A6D4A4707C9}" type="presOf" srcId="{5842C8BC-A918-4CBB-8337-9DFFEFAA85D3}" destId="{9302846C-35E3-4278-9A01-2B5E761180B6}" srcOrd="0" destOrd="0" presId="urn:microsoft.com/office/officeart/2005/8/layout/venn2"/>
    <dgm:cxn modelId="{721F4FE3-A529-4828-B607-A566A278B743}" srcId="{DDF08274-540C-4A28-9CAE-F74F182DE347}" destId="{E0C66E43-EBBB-46AC-A554-6159D572599B}" srcOrd="0" destOrd="0" parTransId="{3AD06975-9C70-47C0-8D3D-6802E9E3089D}" sibTransId="{C7223486-927E-46D3-8CE0-089318CDCD64}"/>
    <dgm:cxn modelId="{402DD11D-DEF3-4298-A46D-C8422363A974}" type="presOf" srcId="{59DE86E8-A9A2-485C-9E5A-129CD73250E8}" destId="{04EDB8AE-6714-442D-B4BB-1928606B9D4C}" srcOrd="1" destOrd="0" presId="urn:microsoft.com/office/officeart/2005/8/layout/venn2"/>
    <dgm:cxn modelId="{C04BEE0E-48C4-4317-B596-0ACC52D50C28}" type="presOf" srcId="{5842C8BC-A918-4CBB-8337-9DFFEFAA85D3}" destId="{BB98FF5A-8708-4D36-8C81-9FA623487919}" srcOrd="1" destOrd="0" presId="urn:microsoft.com/office/officeart/2005/8/layout/venn2"/>
    <dgm:cxn modelId="{17D951E7-1079-4426-B34F-C0A0D1ED039F}" type="presOf" srcId="{F221ED7B-0BF5-4B9F-947A-5E8E970A1192}" destId="{9B9B57D4-BCB4-40B6-9C20-4F9CA2ADC493}" srcOrd="1" destOrd="0" presId="urn:microsoft.com/office/officeart/2005/8/layout/venn2"/>
    <dgm:cxn modelId="{04100305-0C4C-4851-8111-2E1F6315DD6D}" type="presOf" srcId="{E0C66E43-EBBB-46AC-A554-6159D572599B}" destId="{B54E3BC3-380B-42AC-8A4C-F4E5BCF73BD5}" srcOrd="0" destOrd="0" presId="urn:microsoft.com/office/officeart/2005/8/layout/venn2"/>
    <dgm:cxn modelId="{4360C8D5-D44D-4CC5-88F2-AB41978F1866}" type="presOf" srcId="{F221ED7B-0BF5-4B9F-947A-5E8E970A1192}" destId="{AB0D610A-E8CD-4356-89E7-91117C611068}" srcOrd="0" destOrd="0" presId="urn:microsoft.com/office/officeart/2005/8/layout/venn2"/>
    <dgm:cxn modelId="{BBE572F5-68CF-40DB-924D-D38D1831B25E}" type="presOf" srcId="{E0C66E43-EBBB-46AC-A554-6159D572599B}" destId="{0D06E9F0-4FCF-4D3F-98E2-224BDF5D4BE2}" srcOrd="1" destOrd="0" presId="urn:microsoft.com/office/officeart/2005/8/layout/venn2"/>
    <dgm:cxn modelId="{6DE75B94-73D6-4BED-BE5E-4D86AC17548B}" type="presOf" srcId="{59DE86E8-A9A2-485C-9E5A-129CD73250E8}" destId="{33EF4A5E-CD76-4848-A226-F7F0F0F77C2E}" srcOrd="0" destOrd="0" presId="urn:microsoft.com/office/officeart/2005/8/layout/venn2"/>
    <dgm:cxn modelId="{4B78A8A0-A25B-459C-AE41-5DC1F61FA350}" srcId="{DDF08274-540C-4A28-9CAE-F74F182DE347}" destId="{F221ED7B-0BF5-4B9F-947A-5E8E970A1192}" srcOrd="2" destOrd="0" parTransId="{DA6AC657-F0CC-4C71-A162-0A353E1FB4DD}" sibTransId="{FEC4F0EF-C1BE-44DF-80CF-522FA529A259}"/>
    <dgm:cxn modelId="{ED18D876-46DF-4D91-A745-E74C34F9EE1E}" srcId="{DDF08274-540C-4A28-9CAE-F74F182DE347}" destId="{5842C8BC-A918-4CBB-8337-9DFFEFAA85D3}" srcOrd="3" destOrd="0" parTransId="{D1007334-48C1-408A-BE40-D7E3240ADCF7}" sibTransId="{B1EDC111-21C6-40D5-B798-F77B32DDE80E}"/>
    <dgm:cxn modelId="{6C6F8BF3-AC19-4377-8C73-AE006DA0DD54}" srcId="{DDF08274-540C-4A28-9CAE-F74F182DE347}" destId="{59DE86E8-A9A2-485C-9E5A-129CD73250E8}" srcOrd="1" destOrd="0" parTransId="{FCEF0995-8DE7-4A5D-99B8-6FC74799856B}" sibTransId="{64B4E9C6-7B79-4AB6-8C05-2B8D5208A976}"/>
    <dgm:cxn modelId="{3CB19303-CF7E-4260-B8F2-D72A203E2A00}" type="presParOf" srcId="{E3D2EF81-0F87-4DC7-A857-39E1C80CA159}" destId="{7A685E6F-6662-4A10-A74A-6404220D6A50}" srcOrd="0" destOrd="0" presId="urn:microsoft.com/office/officeart/2005/8/layout/venn2"/>
    <dgm:cxn modelId="{A100E1F3-8EE5-41DE-8214-2942EDFFE079}" type="presParOf" srcId="{7A685E6F-6662-4A10-A74A-6404220D6A50}" destId="{B54E3BC3-380B-42AC-8A4C-F4E5BCF73BD5}" srcOrd="0" destOrd="0" presId="urn:microsoft.com/office/officeart/2005/8/layout/venn2"/>
    <dgm:cxn modelId="{7929B44A-87B8-428B-A5F0-67F2FFF096BD}" type="presParOf" srcId="{7A685E6F-6662-4A10-A74A-6404220D6A50}" destId="{0D06E9F0-4FCF-4D3F-98E2-224BDF5D4BE2}" srcOrd="1" destOrd="0" presId="urn:microsoft.com/office/officeart/2005/8/layout/venn2"/>
    <dgm:cxn modelId="{C4679487-A289-46DF-B51A-A607EAE5A733}" type="presParOf" srcId="{E3D2EF81-0F87-4DC7-A857-39E1C80CA159}" destId="{FF463F4F-C177-4E8D-A1CD-E8BD20204F87}" srcOrd="1" destOrd="0" presId="urn:microsoft.com/office/officeart/2005/8/layout/venn2"/>
    <dgm:cxn modelId="{4C2E3152-0002-4114-81DA-E7EBC98B7A5E}" type="presParOf" srcId="{FF463F4F-C177-4E8D-A1CD-E8BD20204F87}" destId="{33EF4A5E-CD76-4848-A226-F7F0F0F77C2E}" srcOrd="0" destOrd="0" presId="urn:microsoft.com/office/officeart/2005/8/layout/venn2"/>
    <dgm:cxn modelId="{E7B4BFF9-ACB9-4BAD-8286-02447754915F}" type="presParOf" srcId="{FF463F4F-C177-4E8D-A1CD-E8BD20204F87}" destId="{04EDB8AE-6714-442D-B4BB-1928606B9D4C}" srcOrd="1" destOrd="0" presId="urn:microsoft.com/office/officeart/2005/8/layout/venn2"/>
    <dgm:cxn modelId="{4E2BE681-160C-4CF2-BEA8-36793165B560}" type="presParOf" srcId="{E3D2EF81-0F87-4DC7-A857-39E1C80CA159}" destId="{37A3648D-5778-49D4-9EB6-48E7B333CD06}" srcOrd="2" destOrd="0" presId="urn:microsoft.com/office/officeart/2005/8/layout/venn2"/>
    <dgm:cxn modelId="{664DFCE5-6837-4DAE-825C-98BFA5789138}" type="presParOf" srcId="{37A3648D-5778-49D4-9EB6-48E7B333CD06}" destId="{AB0D610A-E8CD-4356-89E7-91117C611068}" srcOrd="0" destOrd="0" presId="urn:microsoft.com/office/officeart/2005/8/layout/venn2"/>
    <dgm:cxn modelId="{432258BF-1BBA-444B-95BE-4700E845433A}" type="presParOf" srcId="{37A3648D-5778-49D4-9EB6-48E7B333CD06}" destId="{9B9B57D4-BCB4-40B6-9C20-4F9CA2ADC493}" srcOrd="1" destOrd="0" presId="urn:microsoft.com/office/officeart/2005/8/layout/venn2"/>
    <dgm:cxn modelId="{FC7B8D6D-14A8-4A3B-922D-ACEE8E425366}" type="presParOf" srcId="{E3D2EF81-0F87-4DC7-A857-39E1C80CA159}" destId="{0571A16E-AA7B-4E44-BD8C-B424AA37B4F3}" srcOrd="3" destOrd="0" presId="urn:microsoft.com/office/officeart/2005/8/layout/venn2"/>
    <dgm:cxn modelId="{893C093C-C01A-4439-9FAE-F173FD92BC90}" type="presParOf" srcId="{0571A16E-AA7B-4E44-BD8C-B424AA37B4F3}" destId="{9302846C-35E3-4278-9A01-2B5E761180B6}" srcOrd="0" destOrd="0" presId="urn:microsoft.com/office/officeart/2005/8/layout/venn2"/>
    <dgm:cxn modelId="{9764E579-80C9-4C1F-8891-C736026E22AA}" type="presParOf" srcId="{0571A16E-AA7B-4E44-BD8C-B424AA37B4F3}" destId="{BB98FF5A-8708-4D36-8C81-9FA623487919}" srcOrd="1" destOrd="0" presId="urn:microsoft.com/office/officeart/2005/8/layout/venn2"/>
  </dgm:cxnLst>
  <dgm:bg>
    <a:solidFill>
      <a:srgbClr val="00FF00"/>
    </a:solidFill>
  </dgm:bg>
  <dgm:whole>
    <a:ln w="57150"/>
  </dgm:whole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F09779C9-30FC-47CF-9105-2AFBE7B4B01D}" type="doc">
      <dgm:prSet loTypeId="urn:microsoft.com/office/officeart/2005/8/layout/h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377FE555-E4F3-474C-8316-B30A663FC686}">
      <dgm:prSet phldrT="[Текст]" custT="1"/>
      <dgm:spPr/>
      <dgm:t>
        <a:bodyPr/>
        <a:lstStyle/>
        <a:p>
          <a:r>
            <a:rPr lang="ru-RU" sz="2800" dirty="0" smtClean="0"/>
            <a:t>0-5 см</a:t>
          </a:r>
          <a:endParaRPr lang="ru-RU" sz="2800" dirty="0"/>
        </a:p>
      </dgm:t>
    </dgm:pt>
    <dgm:pt modelId="{40F4EED7-7021-48F4-82AB-24CBC0797CD1}" type="parTrans" cxnId="{8938ADC7-F768-4AF6-8557-0314049F1EB9}">
      <dgm:prSet/>
      <dgm:spPr/>
      <dgm:t>
        <a:bodyPr/>
        <a:lstStyle/>
        <a:p>
          <a:endParaRPr lang="ru-RU"/>
        </a:p>
      </dgm:t>
    </dgm:pt>
    <dgm:pt modelId="{33E74405-FCDC-45C1-AD56-B221DBC18147}" type="sibTrans" cxnId="{8938ADC7-F768-4AF6-8557-0314049F1EB9}">
      <dgm:prSet/>
      <dgm:spPr/>
      <dgm:t>
        <a:bodyPr/>
        <a:lstStyle/>
        <a:p>
          <a:endParaRPr lang="ru-RU"/>
        </a:p>
      </dgm:t>
    </dgm:pt>
    <dgm:pt modelId="{38BD6353-D702-4D5C-9576-A941BA51A3BE}">
      <dgm:prSet phldrT="[Текст]" custT="1"/>
      <dgm:spPr/>
      <dgm:t>
        <a:bodyPr/>
        <a:lstStyle/>
        <a:p>
          <a:r>
            <a:rPr lang="ru-RU" sz="2400" dirty="0" smtClean="0"/>
            <a:t>Рост  и плодоношение </a:t>
          </a:r>
          <a:endParaRPr lang="ru-RU" sz="2400" dirty="0"/>
        </a:p>
      </dgm:t>
    </dgm:pt>
    <dgm:pt modelId="{DD469137-B932-46AE-9EB6-8A1BB6E1F9A5}" type="parTrans" cxnId="{6EB49846-CAD2-4CBA-B7F2-5246314D6100}">
      <dgm:prSet/>
      <dgm:spPr/>
      <dgm:t>
        <a:bodyPr/>
        <a:lstStyle/>
        <a:p>
          <a:endParaRPr lang="ru-RU"/>
        </a:p>
      </dgm:t>
    </dgm:pt>
    <dgm:pt modelId="{AE3F0CC8-84B8-4D38-85DE-3B2E52597A8D}" type="sibTrans" cxnId="{6EB49846-CAD2-4CBA-B7F2-5246314D6100}">
      <dgm:prSet/>
      <dgm:spPr/>
      <dgm:t>
        <a:bodyPr/>
        <a:lstStyle/>
        <a:p>
          <a:endParaRPr lang="ru-RU"/>
        </a:p>
      </dgm:t>
    </dgm:pt>
    <dgm:pt modelId="{67AD3D26-3C42-40A1-B1D0-2C5A884649FC}">
      <dgm:prSet phldrT="[Текст]" custT="1"/>
      <dgm:spPr/>
      <dgm:t>
        <a:bodyPr/>
        <a:lstStyle/>
        <a:p>
          <a:r>
            <a:rPr lang="ru-RU" sz="2800" dirty="0" smtClean="0"/>
            <a:t>15-20 см</a:t>
          </a:r>
          <a:endParaRPr lang="ru-RU" sz="2800" dirty="0"/>
        </a:p>
      </dgm:t>
    </dgm:pt>
    <dgm:pt modelId="{B8034D50-4720-4E45-8577-5BD81254C38F}" type="parTrans" cxnId="{5B4CDF43-C359-46E1-A5B7-56638930DE69}">
      <dgm:prSet/>
      <dgm:spPr/>
      <dgm:t>
        <a:bodyPr/>
        <a:lstStyle/>
        <a:p>
          <a:endParaRPr lang="ru-RU"/>
        </a:p>
      </dgm:t>
    </dgm:pt>
    <dgm:pt modelId="{C9B231A5-8217-4154-BE67-53F899C26EC4}" type="sibTrans" cxnId="{5B4CDF43-C359-46E1-A5B7-56638930DE69}">
      <dgm:prSet/>
      <dgm:spPr/>
      <dgm:t>
        <a:bodyPr/>
        <a:lstStyle/>
        <a:p>
          <a:endParaRPr lang="ru-RU"/>
        </a:p>
      </dgm:t>
    </dgm:pt>
    <dgm:pt modelId="{107E501E-C63D-4D43-8A7E-528FEAA85A57}">
      <dgm:prSet phldrT="[Текст]"/>
      <dgm:spPr/>
      <dgm:t>
        <a:bodyPr/>
        <a:lstStyle/>
        <a:p>
          <a:r>
            <a:rPr lang="ru-RU" b="1" dirty="0" smtClean="0">
              <a:latin typeface="Arial" pitchFamily="34" charset="0"/>
              <a:cs typeface="Arial" pitchFamily="34" charset="0"/>
            </a:rPr>
            <a:t>Слабый рост без плодоношения</a:t>
          </a:r>
          <a:endParaRPr lang="ru-RU" b="1" dirty="0">
            <a:latin typeface="Arial" pitchFamily="34" charset="0"/>
            <a:cs typeface="Arial" pitchFamily="34" charset="0"/>
          </a:endParaRPr>
        </a:p>
      </dgm:t>
    </dgm:pt>
    <dgm:pt modelId="{5DAAB6EE-5D97-4F8D-A8B3-E3C140FAFAA7}" type="parTrans" cxnId="{403D04F7-C151-4F69-9C8F-2980A3A9F057}">
      <dgm:prSet/>
      <dgm:spPr/>
      <dgm:t>
        <a:bodyPr/>
        <a:lstStyle/>
        <a:p>
          <a:endParaRPr lang="ru-RU"/>
        </a:p>
      </dgm:t>
    </dgm:pt>
    <dgm:pt modelId="{A564BE80-6B8C-4A6A-B364-28FE479C42F0}" type="sibTrans" cxnId="{403D04F7-C151-4F69-9C8F-2980A3A9F057}">
      <dgm:prSet/>
      <dgm:spPr/>
      <dgm:t>
        <a:bodyPr/>
        <a:lstStyle/>
        <a:p>
          <a:endParaRPr lang="ru-RU"/>
        </a:p>
      </dgm:t>
    </dgm:pt>
    <dgm:pt modelId="{8637BBED-B289-4B15-AD3D-B77014C0E139}">
      <dgm:prSet phldrT="[Текст]" custT="1"/>
      <dgm:spPr/>
      <dgm:t>
        <a:bodyPr/>
        <a:lstStyle/>
        <a:p>
          <a:r>
            <a:rPr lang="ru-RU" sz="2800" dirty="0" smtClean="0"/>
            <a:t>25-30 см</a:t>
          </a:r>
          <a:endParaRPr lang="ru-RU" sz="2800" dirty="0"/>
        </a:p>
      </dgm:t>
    </dgm:pt>
    <dgm:pt modelId="{57E8A517-A1C4-48F9-9973-3A140673234C}" type="parTrans" cxnId="{1FE201DC-3008-4EF6-9FA4-10996336BF65}">
      <dgm:prSet/>
      <dgm:spPr/>
      <dgm:t>
        <a:bodyPr/>
        <a:lstStyle/>
        <a:p>
          <a:endParaRPr lang="ru-RU"/>
        </a:p>
      </dgm:t>
    </dgm:pt>
    <dgm:pt modelId="{4970E3DF-A469-46AD-96BB-7F8667DA1766}" type="sibTrans" cxnId="{1FE201DC-3008-4EF6-9FA4-10996336BF65}">
      <dgm:prSet/>
      <dgm:spPr/>
      <dgm:t>
        <a:bodyPr/>
        <a:lstStyle/>
        <a:p>
          <a:endParaRPr lang="ru-RU"/>
        </a:p>
      </dgm:t>
    </dgm:pt>
    <dgm:pt modelId="{C70A2466-E460-4A7B-A78F-302D61207EC4}">
      <dgm:prSet phldrT="[Текст]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r>
            <a:rPr lang="ru-RU" dirty="0" smtClean="0"/>
            <a:t>Нет всходов</a:t>
          </a:r>
          <a:endParaRPr lang="ru-RU" dirty="0"/>
        </a:p>
      </dgm:t>
    </dgm:pt>
    <dgm:pt modelId="{D6370A03-615E-4532-9E89-FB11B52D25AA}" type="sibTrans" cxnId="{653A752F-571B-49C2-8EC7-4004EEA0693C}">
      <dgm:prSet/>
      <dgm:spPr/>
      <dgm:t>
        <a:bodyPr/>
        <a:lstStyle/>
        <a:p>
          <a:endParaRPr lang="ru-RU"/>
        </a:p>
      </dgm:t>
    </dgm:pt>
    <dgm:pt modelId="{FF0BC72A-0E89-4BF3-AA1F-324A330894A9}" type="parTrans" cxnId="{653A752F-571B-49C2-8EC7-4004EEA0693C}">
      <dgm:prSet/>
      <dgm:spPr/>
      <dgm:t>
        <a:bodyPr/>
        <a:lstStyle/>
        <a:p>
          <a:endParaRPr lang="ru-RU"/>
        </a:p>
      </dgm:t>
    </dgm:pt>
    <dgm:pt modelId="{E42E06CC-E6E3-401A-99BE-2994E2EA271F}">
      <dgm:prSet phldrT="[Текст]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ru-RU" dirty="0"/>
        </a:p>
      </dgm:t>
    </dgm:pt>
    <dgm:pt modelId="{98BA3EDA-0596-4F85-9196-0E7E2FB607BA}" type="parTrans" cxnId="{87BCF031-75C0-4A71-8EC4-5CF029ACCE2F}">
      <dgm:prSet/>
      <dgm:spPr/>
      <dgm:t>
        <a:bodyPr/>
        <a:lstStyle/>
        <a:p>
          <a:endParaRPr lang="ru-RU"/>
        </a:p>
      </dgm:t>
    </dgm:pt>
    <dgm:pt modelId="{01344C31-E4BB-4AAB-94A4-835D95058F52}" type="sibTrans" cxnId="{87BCF031-75C0-4A71-8EC4-5CF029ACCE2F}">
      <dgm:prSet/>
      <dgm:spPr/>
      <dgm:t>
        <a:bodyPr/>
        <a:lstStyle/>
        <a:p>
          <a:endParaRPr lang="ru-RU"/>
        </a:p>
      </dgm:t>
    </dgm:pt>
    <dgm:pt modelId="{30864043-718E-43D4-988A-72F807505AC7}">
      <dgm:prSet phldrT="[Текст]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ru-RU" dirty="0"/>
        </a:p>
      </dgm:t>
    </dgm:pt>
    <dgm:pt modelId="{06759F03-0FB0-4802-9F61-7A3364D14951}" type="parTrans" cxnId="{264FCD2C-8EF1-457E-8FBF-2BD359A61182}">
      <dgm:prSet/>
      <dgm:spPr/>
      <dgm:t>
        <a:bodyPr/>
        <a:lstStyle/>
        <a:p>
          <a:endParaRPr lang="ru-RU"/>
        </a:p>
      </dgm:t>
    </dgm:pt>
    <dgm:pt modelId="{1B66FCD5-8476-42A5-BD50-412F6018E309}" type="sibTrans" cxnId="{264FCD2C-8EF1-457E-8FBF-2BD359A61182}">
      <dgm:prSet/>
      <dgm:spPr/>
      <dgm:t>
        <a:bodyPr/>
        <a:lstStyle/>
        <a:p>
          <a:endParaRPr lang="ru-RU"/>
        </a:p>
      </dgm:t>
    </dgm:pt>
    <dgm:pt modelId="{B3A533D0-D825-4C8C-82AA-793A8354B66A}">
      <dgm:prSet phldrT="[Текст]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ru-RU" dirty="0"/>
        </a:p>
      </dgm:t>
    </dgm:pt>
    <dgm:pt modelId="{2461917A-4BBA-435D-9B11-10322ECD32DD}" type="parTrans" cxnId="{1710A324-286A-4F98-9134-18DB199DA5B6}">
      <dgm:prSet/>
      <dgm:spPr/>
      <dgm:t>
        <a:bodyPr/>
        <a:lstStyle/>
        <a:p>
          <a:endParaRPr lang="ru-RU"/>
        </a:p>
      </dgm:t>
    </dgm:pt>
    <dgm:pt modelId="{5312C5C0-20FE-4B4F-8E64-7832190D6C40}" type="sibTrans" cxnId="{1710A324-286A-4F98-9134-18DB199DA5B6}">
      <dgm:prSet/>
      <dgm:spPr/>
      <dgm:t>
        <a:bodyPr/>
        <a:lstStyle/>
        <a:p>
          <a:endParaRPr lang="ru-RU"/>
        </a:p>
      </dgm:t>
    </dgm:pt>
    <dgm:pt modelId="{C74C3F85-C75F-48BE-9052-CCCA0F10D24B}">
      <dgm:prSet phldrT="[Текст]"/>
      <dgm:spPr/>
      <dgm:t>
        <a:bodyPr/>
        <a:lstStyle/>
        <a:p>
          <a:endParaRPr lang="ru-RU" dirty="0"/>
        </a:p>
      </dgm:t>
    </dgm:pt>
    <dgm:pt modelId="{D6EBD597-1A00-4D0D-8BE6-E0256FC4DE93}" type="parTrans" cxnId="{A4A15CA8-6FD0-4DDA-B669-48D24F945892}">
      <dgm:prSet/>
      <dgm:spPr/>
      <dgm:t>
        <a:bodyPr/>
        <a:lstStyle/>
        <a:p>
          <a:endParaRPr lang="ru-RU"/>
        </a:p>
      </dgm:t>
    </dgm:pt>
    <dgm:pt modelId="{E48C9A65-0478-4BB2-B48D-4268B444A204}" type="sibTrans" cxnId="{A4A15CA8-6FD0-4DDA-B669-48D24F945892}">
      <dgm:prSet/>
      <dgm:spPr/>
      <dgm:t>
        <a:bodyPr/>
        <a:lstStyle/>
        <a:p>
          <a:endParaRPr lang="ru-RU"/>
        </a:p>
      </dgm:t>
    </dgm:pt>
    <dgm:pt modelId="{3EDAF15F-0443-405C-BABC-902292048A32}" type="pres">
      <dgm:prSet presAssocID="{F09779C9-30FC-47CF-9105-2AFBE7B4B01D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EC44E0C-1B40-4DC4-8522-DBA61BD662CC}" type="pres">
      <dgm:prSet presAssocID="{377FE555-E4F3-474C-8316-B30A663FC686}" presName="composite" presStyleCnt="0"/>
      <dgm:spPr/>
    </dgm:pt>
    <dgm:pt modelId="{1839648D-E37E-4DD2-B7B2-52079932D3EB}" type="pres">
      <dgm:prSet presAssocID="{377FE555-E4F3-474C-8316-B30A663FC686}" presName="parTx" presStyleLbl="alignNode1" presStyleIdx="0" presStyleCnt="3" custLinFactNeighborX="310" custLinFactNeighborY="-364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404789B-A66D-447F-95F3-603470C5D913}" type="pres">
      <dgm:prSet presAssocID="{377FE555-E4F3-474C-8316-B30A663FC686}" presName="desTx" presStyleLbl="align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EE2156F-EF31-459A-A5E2-4D30384D87CC}" type="pres">
      <dgm:prSet presAssocID="{33E74405-FCDC-45C1-AD56-B221DBC18147}" presName="space" presStyleCnt="0"/>
      <dgm:spPr/>
    </dgm:pt>
    <dgm:pt modelId="{03628367-02F0-4A63-A3D5-A5272DD85CB7}" type="pres">
      <dgm:prSet presAssocID="{67AD3D26-3C42-40A1-B1D0-2C5A884649FC}" presName="composite" presStyleCnt="0"/>
      <dgm:spPr/>
    </dgm:pt>
    <dgm:pt modelId="{485B4FC4-F42A-4209-801F-98E0BD1E63BC}" type="pres">
      <dgm:prSet presAssocID="{67AD3D26-3C42-40A1-B1D0-2C5A884649FC}" presName="parTx" presStyleLbl="align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630FC93-70FC-4D74-A53C-3DBD984E9AD4}" type="pres">
      <dgm:prSet presAssocID="{67AD3D26-3C42-40A1-B1D0-2C5A884649FC}" presName="desTx" presStyleLbl="align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CECBA59-CC01-4BC6-9562-B16AE0EEDC76}" type="pres">
      <dgm:prSet presAssocID="{C9B231A5-8217-4154-BE67-53F899C26EC4}" presName="space" presStyleCnt="0"/>
      <dgm:spPr/>
    </dgm:pt>
    <dgm:pt modelId="{1BE331FC-7547-4359-8E46-FC1A1BDCEEF2}" type="pres">
      <dgm:prSet presAssocID="{8637BBED-B289-4B15-AD3D-B77014C0E139}" presName="composite" presStyleCnt="0"/>
      <dgm:spPr/>
    </dgm:pt>
    <dgm:pt modelId="{8195D253-5953-4F23-8EDC-762F45BF1575}" type="pres">
      <dgm:prSet presAssocID="{8637BBED-B289-4B15-AD3D-B77014C0E139}" presName="parTx" presStyleLbl="align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AC85694-5328-4F48-8FA4-D3C67CB5E629}" type="pres">
      <dgm:prSet presAssocID="{8637BBED-B289-4B15-AD3D-B77014C0E139}" presName="desTx" presStyleLbl="alignAccFollowNode1" presStyleIdx="2" presStyleCnt="3" custScaleY="68796" custLinFactNeighborX="-821" custLinFactNeighborY="-1621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A11F2C8-AAFA-4103-B86C-FD83EF40FF4A}" type="presOf" srcId="{8637BBED-B289-4B15-AD3D-B77014C0E139}" destId="{8195D253-5953-4F23-8EDC-762F45BF1575}" srcOrd="0" destOrd="0" presId="urn:microsoft.com/office/officeart/2005/8/layout/hList1"/>
    <dgm:cxn modelId="{8938ADC7-F768-4AF6-8557-0314049F1EB9}" srcId="{F09779C9-30FC-47CF-9105-2AFBE7B4B01D}" destId="{377FE555-E4F3-474C-8316-B30A663FC686}" srcOrd="0" destOrd="0" parTransId="{40F4EED7-7021-48F4-82AB-24CBC0797CD1}" sibTransId="{33E74405-FCDC-45C1-AD56-B221DBC18147}"/>
    <dgm:cxn modelId="{E8F3E3BC-AEFA-4C3E-A460-9249E1B9D645}" type="presOf" srcId="{67AD3D26-3C42-40A1-B1D0-2C5A884649FC}" destId="{485B4FC4-F42A-4209-801F-98E0BD1E63BC}" srcOrd="0" destOrd="0" presId="urn:microsoft.com/office/officeart/2005/8/layout/hList1"/>
    <dgm:cxn modelId="{A4A15CA8-6FD0-4DDA-B669-48D24F945892}" srcId="{67AD3D26-3C42-40A1-B1D0-2C5A884649FC}" destId="{C74C3F85-C75F-48BE-9052-CCCA0F10D24B}" srcOrd="0" destOrd="0" parTransId="{D6EBD597-1A00-4D0D-8BE6-E0256FC4DE93}" sibTransId="{E48C9A65-0478-4BB2-B48D-4268B444A204}"/>
    <dgm:cxn modelId="{70182792-F989-41E0-98F0-331F6870FA72}" type="presOf" srcId="{B3A533D0-D825-4C8C-82AA-793A8354B66A}" destId="{8AC85694-5328-4F48-8FA4-D3C67CB5E629}" srcOrd="0" destOrd="2" presId="urn:microsoft.com/office/officeart/2005/8/layout/hList1"/>
    <dgm:cxn modelId="{DEAEF6B2-A073-4990-85C7-97EFF725FE28}" type="presOf" srcId="{30864043-718E-43D4-988A-72F807505AC7}" destId="{8AC85694-5328-4F48-8FA4-D3C67CB5E629}" srcOrd="0" destOrd="1" presId="urn:microsoft.com/office/officeart/2005/8/layout/hList1"/>
    <dgm:cxn modelId="{D9F2036F-E44F-4F24-91AE-6006FFD0FBA8}" type="presOf" srcId="{F09779C9-30FC-47CF-9105-2AFBE7B4B01D}" destId="{3EDAF15F-0443-405C-BABC-902292048A32}" srcOrd="0" destOrd="0" presId="urn:microsoft.com/office/officeart/2005/8/layout/hList1"/>
    <dgm:cxn modelId="{DC13A54F-B763-438D-85C1-5B99654726D7}" type="presOf" srcId="{377FE555-E4F3-474C-8316-B30A663FC686}" destId="{1839648D-E37E-4DD2-B7B2-52079932D3EB}" srcOrd="0" destOrd="0" presId="urn:microsoft.com/office/officeart/2005/8/layout/hList1"/>
    <dgm:cxn modelId="{5AF0E2EF-690A-43F0-879A-93BA0EF04FE6}" type="presOf" srcId="{107E501E-C63D-4D43-8A7E-528FEAA85A57}" destId="{3630FC93-70FC-4D74-A53C-3DBD984E9AD4}" srcOrd="0" destOrd="1" presId="urn:microsoft.com/office/officeart/2005/8/layout/hList1"/>
    <dgm:cxn modelId="{73C5E890-11DE-49EE-B34D-487A228491FC}" type="presOf" srcId="{C70A2466-E460-4A7B-A78F-302D61207EC4}" destId="{8AC85694-5328-4F48-8FA4-D3C67CB5E629}" srcOrd="0" destOrd="3" presId="urn:microsoft.com/office/officeart/2005/8/layout/hList1"/>
    <dgm:cxn modelId="{653A752F-571B-49C2-8EC7-4004EEA0693C}" srcId="{8637BBED-B289-4B15-AD3D-B77014C0E139}" destId="{C70A2466-E460-4A7B-A78F-302D61207EC4}" srcOrd="3" destOrd="0" parTransId="{FF0BC72A-0E89-4BF3-AA1F-324A330894A9}" sibTransId="{D6370A03-615E-4532-9E89-FB11B52D25AA}"/>
    <dgm:cxn modelId="{264FCD2C-8EF1-457E-8FBF-2BD359A61182}" srcId="{8637BBED-B289-4B15-AD3D-B77014C0E139}" destId="{30864043-718E-43D4-988A-72F807505AC7}" srcOrd="1" destOrd="0" parTransId="{06759F03-0FB0-4802-9F61-7A3364D14951}" sibTransId="{1B66FCD5-8476-42A5-BD50-412F6018E309}"/>
    <dgm:cxn modelId="{1710A324-286A-4F98-9134-18DB199DA5B6}" srcId="{8637BBED-B289-4B15-AD3D-B77014C0E139}" destId="{B3A533D0-D825-4C8C-82AA-793A8354B66A}" srcOrd="2" destOrd="0" parTransId="{2461917A-4BBA-435D-9B11-10322ECD32DD}" sibTransId="{5312C5C0-20FE-4B4F-8E64-7832190D6C40}"/>
    <dgm:cxn modelId="{6EB49846-CAD2-4CBA-B7F2-5246314D6100}" srcId="{377FE555-E4F3-474C-8316-B30A663FC686}" destId="{38BD6353-D702-4D5C-9576-A941BA51A3BE}" srcOrd="0" destOrd="0" parTransId="{DD469137-B932-46AE-9EB6-8A1BB6E1F9A5}" sibTransId="{AE3F0CC8-84B8-4D38-85DE-3B2E52597A8D}"/>
    <dgm:cxn modelId="{403D04F7-C151-4F69-9C8F-2980A3A9F057}" srcId="{67AD3D26-3C42-40A1-B1D0-2C5A884649FC}" destId="{107E501E-C63D-4D43-8A7E-528FEAA85A57}" srcOrd="1" destOrd="0" parTransId="{5DAAB6EE-5D97-4F8D-A8B3-E3C140FAFAA7}" sibTransId="{A564BE80-6B8C-4A6A-B364-28FE479C42F0}"/>
    <dgm:cxn modelId="{D2E6F2C8-9038-4604-9459-ADA4FF02F187}" type="presOf" srcId="{C74C3F85-C75F-48BE-9052-CCCA0F10D24B}" destId="{3630FC93-70FC-4D74-A53C-3DBD984E9AD4}" srcOrd="0" destOrd="0" presId="urn:microsoft.com/office/officeart/2005/8/layout/hList1"/>
    <dgm:cxn modelId="{5B4CDF43-C359-46E1-A5B7-56638930DE69}" srcId="{F09779C9-30FC-47CF-9105-2AFBE7B4B01D}" destId="{67AD3D26-3C42-40A1-B1D0-2C5A884649FC}" srcOrd="1" destOrd="0" parTransId="{B8034D50-4720-4E45-8577-5BD81254C38F}" sibTransId="{C9B231A5-8217-4154-BE67-53F899C26EC4}"/>
    <dgm:cxn modelId="{1FE201DC-3008-4EF6-9FA4-10996336BF65}" srcId="{F09779C9-30FC-47CF-9105-2AFBE7B4B01D}" destId="{8637BBED-B289-4B15-AD3D-B77014C0E139}" srcOrd="2" destOrd="0" parTransId="{57E8A517-A1C4-48F9-9973-3A140673234C}" sibTransId="{4970E3DF-A469-46AD-96BB-7F8667DA1766}"/>
    <dgm:cxn modelId="{87BCF031-75C0-4A71-8EC4-5CF029ACCE2F}" srcId="{8637BBED-B289-4B15-AD3D-B77014C0E139}" destId="{E42E06CC-E6E3-401A-99BE-2994E2EA271F}" srcOrd="0" destOrd="0" parTransId="{98BA3EDA-0596-4F85-9196-0E7E2FB607BA}" sibTransId="{01344C31-E4BB-4AAB-94A4-835D95058F52}"/>
    <dgm:cxn modelId="{BBD993C8-7BA2-4967-9F4F-CBA1DAAC2FA4}" type="presOf" srcId="{38BD6353-D702-4D5C-9576-A941BA51A3BE}" destId="{3404789B-A66D-447F-95F3-603470C5D913}" srcOrd="0" destOrd="0" presId="urn:microsoft.com/office/officeart/2005/8/layout/hList1"/>
    <dgm:cxn modelId="{70DBC793-F61C-4951-8EB9-58F4423B99AE}" type="presOf" srcId="{E42E06CC-E6E3-401A-99BE-2994E2EA271F}" destId="{8AC85694-5328-4F48-8FA4-D3C67CB5E629}" srcOrd="0" destOrd="0" presId="urn:microsoft.com/office/officeart/2005/8/layout/hList1"/>
    <dgm:cxn modelId="{BCE2EEB6-36C9-40E8-939B-BC7588E4F923}" type="presParOf" srcId="{3EDAF15F-0443-405C-BABC-902292048A32}" destId="{4EC44E0C-1B40-4DC4-8522-DBA61BD662CC}" srcOrd="0" destOrd="0" presId="urn:microsoft.com/office/officeart/2005/8/layout/hList1"/>
    <dgm:cxn modelId="{AF2A785F-8455-41BE-9E07-DEFF6129098E}" type="presParOf" srcId="{4EC44E0C-1B40-4DC4-8522-DBA61BD662CC}" destId="{1839648D-E37E-4DD2-B7B2-52079932D3EB}" srcOrd="0" destOrd="0" presId="urn:microsoft.com/office/officeart/2005/8/layout/hList1"/>
    <dgm:cxn modelId="{2BD96A9B-F3BA-4314-8B3E-5E1299B1CBDA}" type="presParOf" srcId="{4EC44E0C-1B40-4DC4-8522-DBA61BD662CC}" destId="{3404789B-A66D-447F-95F3-603470C5D913}" srcOrd="1" destOrd="0" presId="urn:microsoft.com/office/officeart/2005/8/layout/hList1"/>
    <dgm:cxn modelId="{EDE419C1-7F74-477D-986F-9BDC5C950DA2}" type="presParOf" srcId="{3EDAF15F-0443-405C-BABC-902292048A32}" destId="{CEE2156F-EF31-459A-A5E2-4D30384D87CC}" srcOrd="1" destOrd="0" presId="urn:microsoft.com/office/officeart/2005/8/layout/hList1"/>
    <dgm:cxn modelId="{130C2A29-71E2-430E-8B08-58BB5AA5536A}" type="presParOf" srcId="{3EDAF15F-0443-405C-BABC-902292048A32}" destId="{03628367-02F0-4A63-A3D5-A5272DD85CB7}" srcOrd="2" destOrd="0" presId="urn:microsoft.com/office/officeart/2005/8/layout/hList1"/>
    <dgm:cxn modelId="{2E9A278D-6900-4E4B-948B-B8DA05B107B0}" type="presParOf" srcId="{03628367-02F0-4A63-A3D5-A5272DD85CB7}" destId="{485B4FC4-F42A-4209-801F-98E0BD1E63BC}" srcOrd="0" destOrd="0" presId="urn:microsoft.com/office/officeart/2005/8/layout/hList1"/>
    <dgm:cxn modelId="{EE28C94B-E4B2-4086-9FBA-928935FE9A7B}" type="presParOf" srcId="{03628367-02F0-4A63-A3D5-A5272DD85CB7}" destId="{3630FC93-70FC-4D74-A53C-3DBD984E9AD4}" srcOrd="1" destOrd="0" presId="urn:microsoft.com/office/officeart/2005/8/layout/hList1"/>
    <dgm:cxn modelId="{125CF711-3985-49E2-8800-4E04A27178CD}" type="presParOf" srcId="{3EDAF15F-0443-405C-BABC-902292048A32}" destId="{1CECBA59-CC01-4BC6-9562-B16AE0EEDC76}" srcOrd="3" destOrd="0" presId="urn:microsoft.com/office/officeart/2005/8/layout/hList1"/>
    <dgm:cxn modelId="{4CFE2C26-6A59-4A24-9AC5-F79B8CA85544}" type="presParOf" srcId="{3EDAF15F-0443-405C-BABC-902292048A32}" destId="{1BE331FC-7547-4359-8E46-FC1A1BDCEEF2}" srcOrd="4" destOrd="0" presId="urn:microsoft.com/office/officeart/2005/8/layout/hList1"/>
    <dgm:cxn modelId="{278E4360-86DB-4CEF-80C1-2E230DD55029}" type="presParOf" srcId="{1BE331FC-7547-4359-8E46-FC1A1BDCEEF2}" destId="{8195D253-5953-4F23-8EDC-762F45BF1575}" srcOrd="0" destOrd="0" presId="urn:microsoft.com/office/officeart/2005/8/layout/hList1"/>
    <dgm:cxn modelId="{AC6D86C7-67B7-4352-8F8A-A210D019F184}" type="presParOf" srcId="{1BE331FC-7547-4359-8E46-FC1A1BDCEEF2}" destId="{8AC85694-5328-4F48-8FA4-D3C67CB5E629}" srcOrd="1" destOrd="0" presId="urn:microsoft.com/office/officeart/2005/8/layout/hList1"/>
  </dgm:cxnLst>
  <dgm:bg>
    <a:noFill/>
  </dgm:bg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9FE0F6F3-8966-45ED-A601-18A775B625D0}" type="doc">
      <dgm:prSet loTypeId="urn:microsoft.com/office/officeart/2005/8/layout/radial3" loCatId="relationship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D5BDD0A1-5277-4096-930C-C42F13ECC705}">
      <dgm:prSet phldrT="[Текст]"/>
      <dgm:spPr/>
      <dgm:t>
        <a:bodyPr/>
        <a:lstStyle/>
        <a:p>
          <a:r>
            <a:rPr lang="ru-RU" dirty="0" smtClean="0"/>
            <a:t>Почвенная гранула</a:t>
          </a:r>
          <a:endParaRPr lang="ru-RU" dirty="0"/>
        </a:p>
      </dgm:t>
    </dgm:pt>
    <dgm:pt modelId="{A6A6AAD2-2788-4E89-A852-45061B599F83}" type="parTrans" cxnId="{6B275030-069A-42D7-B172-AB3CCAFD19F0}">
      <dgm:prSet/>
      <dgm:spPr/>
      <dgm:t>
        <a:bodyPr/>
        <a:lstStyle/>
        <a:p>
          <a:endParaRPr lang="ru-RU"/>
        </a:p>
      </dgm:t>
    </dgm:pt>
    <dgm:pt modelId="{6CE9AFDF-D2C7-4819-8BDF-F709203C79A6}" type="sibTrans" cxnId="{6B275030-069A-42D7-B172-AB3CCAFD19F0}">
      <dgm:prSet/>
      <dgm:spPr/>
      <dgm:t>
        <a:bodyPr/>
        <a:lstStyle/>
        <a:p>
          <a:endParaRPr lang="ru-RU"/>
        </a:p>
      </dgm:t>
    </dgm:pt>
    <dgm:pt modelId="{BC730931-7CEA-4210-88D7-3947A15226A3}">
      <dgm:prSet phldrT="[Текст]" custT="1"/>
      <dgm:spPr/>
      <dgm:t>
        <a:bodyPr/>
        <a:lstStyle/>
        <a:p>
          <a:r>
            <a:rPr lang="ru-RU" sz="2000" b="1" dirty="0" smtClean="0">
              <a:latin typeface="Batang" pitchFamily="18" charset="-127"/>
              <a:ea typeface="Batang" pitchFamily="18" charset="-127"/>
            </a:rPr>
            <a:t>Грибы</a:t>
          </a:r>
          <a:r>
            <a:rPr lang="ru-RU" sz="1000" dirty="0" smtClean="0"/>
            <a:t> </a:t>
          </a:r>
          <a:endParaRPr lang="ru-RU" sz="1000" dirty="0"/>
        </a:p>
      </dgm:t>
    </dgm:pt>
    <dgm:pt modelId="{94C1484D-6393-41BB-9FBD-A18B21F503B7}" type="parTrans" cxnId="{D7A0C84A-9226-48C2-B3A0-BC3CBE6ED3C6}">
      <dgm:prSet/>
      <dgm:spPr/>
      <dgm:t>
        <a:bodyPr/>
        <a:lstStyle/>
        <a:p>
          <a:endParaRPr lang="ru-RU"/>
        </a:p>
      </dgm:t>
    </dgm:pt>
    <dgm:pt modelId="{DE718B2F-DB8E-49E0-9E95-FA675E04F5FD}" type="sibTrans" cxnId="{D7A0C84A-9226-48C2-B3A0-BC3CBE6ED3C6}">
      <dgm:prSet/>
      <dgm:spPr/>
      <dgm:t>
        <a:bodyPr/>
        <a:lstStyle/>
        <a:p>
          <a:endParaRPr lang="ru-RU"/>
        </a:p>
      </dgm:t>
    </dgm:pt>
    <dgm:pt modelId="{791EBC9D-C13B-44F2-94F2-B6C1D1EEE266}">
      <dgm:prSet phldrT="[Текст]" custT="1"/>
      <dgm:spPr/>
      <dgm:t>
        <a:bodyPr/>
        <a:lstStyle/>
        <a:p>
          <a:r>
            <a:rPr lang="ru-RU" sz="1600" smtClean="0"/>
            <a:t>Актино-мицеты</a:t>
          </a:r>
          <a:r>
            <a:rPr lang="ru-RU" sz="1000" smtClean="0"/>
            <a:t> </a:t>
          </a:r>
          <a:endParaRPr lang="ru-RU" sz="1000" dirty="0"/>
        </a:p>
      </dgm:t>
    </dgm:pt>
    <dgm:pt modelId="{45B1CE76-EBCB-458B-B659-89E620625A65}" type="parTrans" cxnId="{EC09CB86-76BE-4BDB-935A-82727BB06675}">
      <dgm:prSet/>
      <dgm:spPr/>
      <dgm:t>
        <a:bodyPr/>
        <a:lstStyle/>
        <a:p>
          <a:endParaRPr lang="ru-RU"/>
        </a:p>
      </dgm:t>
    </dgm:pt>
    <dgm:pt modelId="{798BEE72-0C0C-4B52-9B99-4DE3CCA4680A}" type="sibTrans" cxnId="{EC09CB86-76BE-4BDB-935A-82727BB06675}">
      <dgm:prSet/>
      <dgm:spPr/>
      <dgm:t>
        <a:bodyPr/>
        <a:lstStyle/>
        <a:p>
          <a:endParaRPr lang="ru-RU"/>
        </a:p>
      </dgm:t>
    </dgm:pt>
    <dgm:pt modelId="{4E796CBC-55F6-4836-B93B-CBA0F7DCF318}">
      <dgm:prSet phldrT="[Текст]" custT="1"/>
      <dgm:spPr/>
      <dgm:t>
        <a:bodyPr/>
        <a:lstStyle/>
        <a:p>
          <a:r>
            <a:rPr lang="ru-RU" sz="1800" b="1" smtClean="0"/>
            <a:t>Водоро-сли</a:t>
          </a:r>
          <a:r>
            <a:rPr lang="ru-RU" sz="1400" b="1" smtClean="0"/>
            <a:t> </a:t>
          </a:r>
          <a:endParaRPr lang="ru-RU" sz="1400" b="1" dirty="0"/>
        </a:p>
      </dgm:t>
    </dgm:pt>
    <dgm:pt modelId="{87D4504C-A190-4D23-AEDB-45271AD2A636}" type="parTrans" cxnId="{41FB13BB-F0CB-4BB0-8E06-E3FF7F231EB9}">
      <dgm:prSet/>
      <dgm:spPr/>
      <dgm:t>
        <a:bodyPr/>
        <a:lstStyle/>
        <a:p>
          <a:endParaRPr lang="ru-RU"/>
        </a:p>
      </dgm:t>
    </dgm:pt>
    <dgm:pt modelId="{13738880-4BB0-47C1-8F1E-9FE0338C8DA2}" type="sibTrans" cxnId="{41FB13BB-F0CB-4BB0-8E06-E3FF7F231EB9}">
      <dgm:prSet/>
      <dgm:spPr/>
      <dgm:t>
        <a:bodyPr/>
        <a:lstStyle/>
        <a:p>
          <a:endParaRPr lang="ru-RU"/>
        </a:p>
      </dgm:t>
    </dgm:pt>
    <dgm:pt modelId="{751BBEDB-8879-4A85-81B8-D900CA6A7C08}">
      <dgm:prSet phldrT="[Текст]" custT="1"/>
      <dgm:spPr/>
      <dgm:t>
        <a:bodyPr/>
        <a:lstStyle/>
        <a:p>
          <a:r>
            <a:rPr lang="ru-RU" sz="1800" smtClean="0">
              <a:latin typeface="Arial" pitchFamily="34" charset="0"/>
              <a:cs typeface="Arial" pitchFamily="34" charset="0"/>
            </a:rPr>
            <a:t>Бакте-рии</a:t>
          </a:r>
          <a:r>
            <a:rPr lang="ru-RU" sz="1000" smtClean="0"/>
            <a:t> </a:t>
          </a:r>
          <a:endParaRPr lang="ru-RU" sz="1000" dirty="0"/>
        </a:p>
      </dgm:t>
    </dgm:pt>
    <dgm:pt modelId="{026C8A1E-04F6-4875-8E22-A5ED47E0E945}" type="parTrans" cxnId="{C5A3A7A2-472F-48D8-8958-E828F1FDE3F1}">
      <dgm:prSet/>
      <dgm:spPr/>
      <dgm:t>
        <a:bodyPr/>
        <a:lstStyle/>
        <a:p>
          <a:endParaRPr lang="ru-RU"/>
        </a:p>
      </dgm:t>
    </dgm:pt>
    <dgm:pt modelId="{2C68DF6D-15A6-4162-9811-C0DED91D75DA}" type="sibTrans" cxnId="{C5A3A7A2-472F-48D8-8958-E828F1FDE3F1}">
      <dgm:prSet/>
      <dgm:spPr/>
      <dgm:t>
        <a:bodyPr/>
        <a:lstStyle/>
        <a:p>
          <a:endParaRPr lang="ru-RU"/>
        </a:p>
      </dgm:t>
    </dgm:pt>
    <dgm:pt modelId="{2489A3ED-DA54-430C-9D80-9A3E5668BCBF}" type="pres">
      <dgm:prSet presAssocID="{9FE0F6F3-8966-45ED-A601-18A775B625D0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31B1859-CC40-4F1F-AA24-CBA57FFCED2D}" type="pres">
      <dgm:prSet presAssocID="{9FE0F6F3-8966-45ED-A601-18A775B625D0}" presName="radial" presStyleCnt="0">
        <dgm:presLayoutVars>
          <dgm:animLvl val="ctr"/>
        </dgm:presLayoutVars>
      </dgm:prSet>
      <dgm:spPr/>
    </dgm:pt>
    <dgm:pt modelId="{F828D81F-C391-40FD-B4B2-62AC16E98DF7}" type="pres">
      <dgm:prSet presAssocID="{D5BDD0A1-5277-4096-930C-C42F13ECC705}" presName="centerShape" presStyleLbl="vennNode1" presStyleIdx="0" presStyleCnt="5"/>
      <dgm:spPr/>
      <dgm:t>
        <a:bodyPr/>
        <a:lstStyle/>
        <a:p>
          <a:endParaRPr lang="ru-RU"/>
        </a:p>
      </dgm:t>
    </dgm:pt>
    <dgm:pt modelId="{8FF3E0AC-2B86-4BB6-996E-DA0B0D625FDF}" type="pres">
      <dgm:prSet presAssocID="{BC730931-7CEA-4210-88D7-3947A15226A3}" presName="node" presStyleLbl="vennNode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6052135-5F22-4888-A8BD-4FCDC7920794}" type="pres">
      <dgm:prSet presAssocID="{791EBC9D-C13B-44F2-94F2-B6C1D1EEE266}" presName="node" presStyleLbl="venn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10E98BC-3745-474B-99A9-E26590129E72}" type="pres">
      <dgm:prSet presAssocID="{4E796CBC-55F6-4836-B93B-CBA0F7DCF318}" presName="node" presStyleLbl="venn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0ACF1F7-3A04-489A-A873-628B57FE6B63}" type="pres">
      <dgm:prSet presAssocID="{751BBEDB-8879-4A85-81B8-D900CA6A7C08}" presName="node" presStyleLbl="venn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75AE38F-7BFF-44D3-B070-5D529E7CA12C}" type="presOf" srcId="{4E796CBC-55F6-4836-B93B-CBA0F7DCF318}" destId="{610E98BC-3745-474B-99A9-E26590129E72}" srcOrd="0" destOrd="0" presId="urn:microsoft.com/office/officeart/2005/8/layout/radial3"/>
    <dgm:cxn modelId="{A333269D-F1E2-48D0-9637-B977580FDF29}" type="presOf" srcId="{791EBC9D-C13B-44F2-94F2-B6C1D1EEE266}" destId="{E6052135-5F22-4888-A8BD-4FCDC7920794}" srcOrd="0" destOrd="0" presId="urn:microsoft.com/office/officeart/2005/8/layout/radial3"/>
    <dgm:cxn modelId="{73C5A9FC-6DDE-4D74-9797-B7147CD7D7DA}" type="presOf" srcId="{BC730931-7CEA-4210-88D7-3947A15226A3}" destId="{8FF3E0AC-2B86-4BB6-996E-DA0B0D625FDF}" srcOrd="0" destOrd="0" presId="urn:microsoft.com/office/officeart/2005/8/layout/radial3"/>
    <dgm:cxn modelId="{41FB13BB-F0CB-4BB0-8E06-E3FF7F231EB9}" srcId="{D5BDD0A1-5277-4096-930C-C42F13ECC705}" destId="{4E796CBC-55F6-4836-B93B-CBA0F7DCF318}" srcOrd="2" destOrd="0" parTransId="{87D4504C-A190-4D23-AEDB-45271AD2A636}" sibTransId="{13738880-4BB0-47C1-8F1E-9FE0338C8DA2}"/>
    <dgm:cxn modelId="{D7A0C84A-9226-48C2-B3A0-BC3CBE6ED3C6}" srcId="{D5BDD0A1-5277-4096-930C-C42F13ECC705}" destId="{BC730931-7CEA-4210-88D7-3947A15226A3}" srcOrd="0" destOrd="0" parTransId="{94C1484D-6393-41BB-9FBD-A18B21F503B7}" sibTransId="{DE718B2F-DB8E-49E0-9E95-FA675E04F5FD}"/>
    <dgm:cxn modelId="{6B275030-069A-42D7-B172-AB3CCAFD19F0}" srcId="{9FE0F6F3-8966-45ED-A601-18A775B625D0}" destId="{D5BDD0A1-5277-4096-930C-C42F13ECC705}" srcOrd="0" destOrd="0" parTransId="{A6A6AAD2-2788-4E89-A852-45061B599F83}" sibTransId="{6CE9AFDF-D2C7-4819-8BDF-F709203C79A6}"/>
    <dgm:cxn modelId="{FFDB0020-642B-4363-8FEF-3ABC4F147912}" type="presOf" srcId="{9FE0F6F3-8966-45ED-A601-18A775B625D0}" destId="{2489A3ED-DA54-430C-9D80-9A3E5668BCBF}" srcOrd="0" destOrd="0" presId="urn:microsoft.com/office/officeart/2005/8/layout/radial3"/>
    <dgm:cxn modelId="{3AE194B9-A8C4-4B8B-93E9-AA36E140E9D7}" type="presOf" srcId="{751BBEDB-8879-4A85-81B8-D900CA6A7C08}" destId="{00ACF1F7-3A04-489A-A873-628B57FE6B63}" srcOrd="0" destOrd="0" presId="urn:microsoft.com/office/officeart/2005/8/layout/radial3"/>
    <dgm:cxn modelId="{834DB37F-1946-42B2-9911-EF59C378F3CD}" type="presOf" srcId="{D5BDD0A1-5277-4096-930C-C42F13ECC705}" destId="{F828D81F-C391-40FD-B4B2-62AC16E98DF7}" srcOrd="0" destOrd="0" presId="urn:microsoft.com/office/officeart/2005/8/layout/radial3"/>
    <dgm:cxn modelId="{C5A3A7A2-472F-48D8-8958-E828F1FDE3F1}" srcId="{D5BDD0A1-5277-4096-930C-C42F13ECC705}" destId="{751BBEDB-8879-4A85-81B8-D900CA6A7C08}" srcOrd="3" destOrd="0" parTransId="{026C8A1E-04F6-4875-8E22-A5ED47E0E945}" sibTransId="{2C68DF6D-15A6-4162-9811-C0DED91D75DA}"/>
    <dgm:cxn modelId="{EC09CB86-76BE-4BDB-935A-82727BB06675}" srcId="{D5BDD0A1-5277-4096-930C-C42F13ECC705}" destId="{791EBC9D-C13B-44F2-94F2-B6C1D1EEE266}" srcOrd="1" destOrd="0" parTransId="{45B1CE76-EBCB-458B-B659-89E620625A65}" sibTransId="{798BEE72-0C0C-4B52-9B99-4DE3CCA4680A}"/>
    <dgm:cxn modelId="{1581F39E-0F3D-4B44-B481-16D10E19CDC0}" type="presParOf" srcId="{2489A3ED-DA54-430C-9D80-9A3E5668BCBF}" destId="{A31B1859-CC40-4F1F-AA24-CBA57FFCED2D}" srcOrd="0" destOrd="0" presId="urn:microsoft.com/office/officeart/2005/8/layout/radial3"/>
    <dgm:cxn modelId="{AD147FC1-81B5-4ECA-9AA4-5BA0F3BF2B79}" type="presParOf" srcId="{A31B1859-CC40-4F1F-AA24-CBA57FFCED2D}" destId="{F828D81F-C391-40FD-B4B2-62AC16E98DF7}" srcOrd="0" destOrd="0" presId="urn:microsoft.com/office/officeart/2005/8/layout/radial3"/>
    <dgm:cxn modelId="{2BA10552-C2D7-42B9-A813-1C2FB88F7CF8}" type="presParOf" srcId="{A31B1859-CC40-4F1F-AA24-CBA57FFCED2D}" destId="{8FF3E0AC-2B86-4BB6-996E-DA0B0D625FDF}" srcOrd="1" destOrd="0" presId="urn:microsoft.com/office/officeart/2005/8/layout/radial3"/>
    <dgm:cxn modelId="{9D695D3F-7564-4252-B98F-6C16C951A7F1}" type="presParOf" srcId="{A31B1859-CC40-4F1F-AA24-CBA57FFCED2D}" destId="{E6052135-5F22-4888-A8BD-4FCDC7920794}" srcOrd="2" destOrd="0" presId="urn:microsoft.com/office/officeart/2005/8/layout/radial3"/>
    <dgm:cxn modelId="{F372DB3F-F9B5-4388-9A6D-A6BBAF8DDA6B}" type="presParOf" srcId="{A31B1859-CC40-4F1F-AA24-CBA57FFCED2D}" destId="{610E98BC-3745-474B-99A9-E26590129E72}" srcOrd="3" destOrd="0" presId="urn:microsoft.com/office/officeart/2005/8/layout/radial3"/>
    <dgm:cxn modelId="{90FBEC6D-D16B-4A35-805F-3CE59EBACB0A}" type="presParOf" srcId="{A31B1859-CC40-4F1F-AA24-CBA57FFCED2D}" destId="{00ACF1F7-3A04-489A-A873-628B57FE6B63}" srcOrd="4" destOrd="0" presId="urn:microsoft.com/office/officeart/2005/8/layout/radial3"/>
  </dgm:cxnLst>
  <dgm:bg>
    <a:solidFill>
      <a:schemeClr val="accent3">
        <a:lumMod val="60000"/>
        <a:lumOff val="40000"/>
      </a:schemeClr>
    </a:solidFill>
  </dgm:bg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24D82109-CB2E-40A6-883C-E644FBC3E729}" type="doc">
      <dgm:prSet loTypeId="urn:microsoft.com/office/officeart/2005/8/layout/venn2" loCatId="relationship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54499566-E144-42B0-8CE6-7B46537B39C5}">
      <dgm:prSet phldrT="[Текст]" custT="1"/>
      <dgm:spPr>
        <a:solidFill>
          <a:schemeClr val="accent6">
            <a:lumMod val="60000"/>
            <a:lumOff val="40000"/>
          </a:schemeClr>
        </a:solidFill>
        <a:ln w="57150">
          <a:solidFill>
            <a:schemeClr val="accent6">
              <a:lumMod val="75000"/>
            </a:schemeClr>
          </a:solidFill>
        </a:ln>
      </dgm:spPr>
      <dgm:t>
        <a:bodyPr/>
        <a:lstStyle/>
        <a:p>
          <a:r>
            <a:rPr lang="ru-RU" sz="2000" dirty="0" err="1" smtClean="0">
              <a:solidFill>
                <a:srgbClr val="990033"/>
              </a:solidFill>
            </a:rPr>
            <a:t>Около-корневая</a:t>
          </a:r>
          <a:r>
            <a:rPr lang="ru-RU" sz="1800" dirty="0" smtClean="0"/>
            <a:t> </a:t>
          </a:r>
          <a:endParaRPr lang="ru-RU" sz="1800" dirty="0"/>
        </a:p>
      </dgm:t>
    </dgm:pt>
    <dgm:pt modelId="{4E106815-FE17-49B9-BE08-5EF7060AA5A9}" type="parTrans" cxnId="{CD25DC4A-7400-4960-A066-6965BF896AC0}">
      <dgm:prSet/>
      <dgm:spPr/>
      <dgm:t>
        <a:bodyPr/>
        <a:lstStyle/>
        <a:p>
          <a:endParaRPr lang="ru-RU"/>
        </a:p>
      </dgm:t>
    </dgm:pt>
    <dgm:pt modelId="{3E8D44F0-F3CC-4880-A679-0EF5F845F717}" type="sibTrans" cxnId="{CD25DC4A-7400-4960-A066-6965BF896AC0}">
      <dgm:prSet/>
      <dgm:spPr/>
      <dgm:t>
        <a:bodyPr/>
        <a:lstStyle/>
        <a:p>
          <a:endParaRPr lang="ru-RU"/>
        </a:p>
      </dgm:t>
    </dgm:pt>
    <dgm:pt modelId="{402DAC06-02B5-4DBD-8E93-307A2D64E7D4}">
      <dgm:prSet phldrT="[Текст]" custT="1"/>
      <dgm:spPr>
        <a:ln w="57150">
          <a:solidFill>
            <a:schemeClr val="accent3">
              <a:lumMod val="50000"/>
            </a:schemeClr>
          </a:solidFill>
        </a:ln>
      </dgm:spPr>
      <dgm:t>
        <a:bodyPr/>
        <a:lstStyle/>
        <a:p>
          <a:r>
            <a:rPr lang="ru-RU" sz="1200" dirty="0" err="1" smtClean="0"/>
            <a:t>Прикорне-вая</a:t>
          </a:r>
          <a:r>
            <a:rPr lang="ru-RU" sz="1200" dirty="0" smtClean="0"/>
            <a:t> </a:t>
          </a:r>
          <a:endParaRPr lang="ru-RU" sz="1200" dirty="0"/>
        </a:p>
      </dgm:t>
    </dgm:pt>
    <dgm:pt modelId="{0C2F1B4A-4CA6-4216-90DA-0B02DE741586}" type="parTrans" cxnId="{F6676C8A-7A36-416D-9F6C-55F64AA86E3B}">
      <dgm:prSet/>
      <dgm:spPr/>
      <dgm:t>
        <a:bodyPr/>
        <a:lstStyle/>
        <a:p>
          <a:endParaRPr lang="ru-RU"/>
        </a:p>
      </dgm:t>
    </dgm:pt>
    <dgm:pt modelId="{52C2B59B-0561-442C-A31F-FD5F81D917F6}" type="sibTrans" cxnId="{F6676C8A-7A36-416D-9F6C-55F64AA86E3B}">
      <dgm:prSet/>
      <dgm:spPr/>
      <dgm:t>
        <a:bodyPr/>
        <a:lstStyle/>
        <a:p>
          <a:endParaRPr lang="ru-RU"/>
        </a:p>
      </dgm:t>
    </dgm:pt>
    <dgm:pt modelId="{35BCE7C5-D9CF-43F0-A804-49CB9B9C71B7}">
      <dgm:prSet phldrT="[Текст]" custT="1"/>
      <dgm:spPr>
        <a:solidFill>
          <a:srgbClr val="FF0066"/>
        </a:solidFill>
        <a:ln w="57150">
          <a:solidFill>
            <a:srgbClr val="990033"/>
          </a:solidFill>
        </a:ln>
      </dgm:spPr>
      <dgm:t>
        <a:bodyPr/>
        <a:lstStyle/>
        <a:p>
          <a:r>
            <a:rPr lang="ru-RU" sz="1200" dirty="0" smtClean="0"/>
            <a:t>Корневая</a:t>
          </a:r>
          <a:r>
            <a:rPr lang="ru-RU" sz="1800" dirty="0" smtClean="0"/>
            <a:t> </a:t>
          </a:r>
          <a:r>
            <a:rPr lang="ru-RU" sz="1200" dirty="0" smtClean="0"/>
            <a:t>зона</a:t>
          </a:r>
          <a:endParaRPr lang="ru-RU" sz="1200" dirty="0"/>
        </a:p>
      </dgm:t>
    </dgm:pt>
    <dgm:pt modelId="{2A4713C5-D9F3-4A3A-A610-01D50402540D}" type="parTrans" cxnId="{817995E2-3635-417F-8F39-C8757904B03C}">
      <dgm:prSet/>
      <dgm:spPr/>
      <dgm:t>
        <a:bodyPr/>
        <a:lstStyle/>
        <a:p>
          <a:endParaRPr lang="ru-RU"/>
        </a:p>
      </dgm:t>
    </dgm:pt>
    <dgm:pt modelId="{DC4908B4-1863-4679-88F4-0CC9D87C9ABD}" type="sibTrans" cxnId="{817995E2-3635-417F-8F39-C8757904B03C}">
      <dgm:prSet/>
      <dgm:spPr/>
      <dgm:t>
        <a:bodyPr/>
        <a:lstStyle/>
        <a:p>
          <a:endParaRPr lang="ru-RU"/>
        </a:p>
      </dgm:t>
    </dgm:pt>
    <dgm:pt modelId="{D44D6F48-F732-4069-B2DB-154A6D5DB34D}">
      <dgm:prSet phldrT="[Текст]" custT="1"/>
      <dgm:spPr>
        <a:blipFill rotWithShape="0">
          <a:blip xmlns:r="http://schemas.openxmlformats.org/officeDocument/2006/relationships" r:embed="rId1"/>
          <a:tile tx="0" ty="0" sx="100000" sy="100000" flip="none" algn="tl"/>
        </a:blipFill>
        <a:ln w="57150">
          <a:solidFill>
            <a:srgbClr val="00FF00"/>
          </a:solidFill>
        </a:ln>
      </dgm:spPr>
      <dgm:t>
        <a:bodyPr/>
        <a:lstStyle/>
        <a:p>
          <a:r>
            <a:rPr lang="ru-RU" sz="1800" dirty="0" smtClean="0"/>
            <a:t>Корень , корешки, корневые волоски</a:t>
          </a:r>
          <a:endParaRPr lang="ru-RU" sz="1800" dirty="0"/>
        </a:p>
      </dgm:t>
    </dgm:pt>
    <dgm:pt modelId="{4892A8D7-49FD-4171-B692-160EE53597D2}" type="parTrans" cxnId="{6BD45FC7-D2F8-46F2-BD59-AEC8108F0FDB}">
      <dgm:prSet/>
      <dgm:spPr/>
      <dgm:t>
        <a:bodyPr/>
        <a:lstStyle/>
        <a:p>
          <a:endParaRPr lang="ru-RU"/>
        </a:p>
      </dgm:t>
    </dgm:pt>
    <dgm:pt modelId="{C0693A7C-D36A-42BC-86C1-EB1EFB2A0C8E}" type="sibTrans" cxnId="{6BD45FC7-D2F8-46F2-BD59-AEC8108F0FDB}">
      <dgm:prSet/>
      <dgm:spPr/>
      <dgm:t>
        <a:bodyPr/>
        <a:lstStyle/>
        <a:p>
          <a:endParaRPr lang="ru-RU"/>
        </a:p>
      </dgm:t>
    </dgm:pt>
    <dgm:pt modelId="{E376EFCE-4E14-478D-8A5C-44E571414910}" type="pres">
      <dgm:prSet presAssocID="{24D82109-CB2E-40A6-883C-E644FBC3E729}" presName="Name0" presStyleCnt="0">
        <dgm:presLayoutVars>
          <dgm:chMax val="7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7C3407F-2561-43AA-9574-4B103E54C8F9}" type="pres">
      <dgm:prSet presAssocID="{24D82109-CB2E-40A6-883C-E644FBC3E729}" presName="comp1" presStyleCnt="0"/>
      <dgm:spPr/>
    </dgm:pt>
    <dgm:pt modelId="{C34AD105-E26D-4825-A646-A98511618967}" type="pres">
      <dgm:prSet presAssocID="{24D82109-CB2E-40A6-883C-E644FBC3E729}" presName="circle1" presStyleLbl="node1" presStyleIdx="0" presStyleCnt="4"/>
      <dgm:spPr/>
      <dgm:t>
        <a:bodyPr/>
        <a:lstStyle/>
        <a:p>
          <a:endParaRPr lang="ru-RU"/>
        </a:p>
      </dgm:t>
    </dgm:pt>
    <dgm:pt modelId="{A99101C4-A82F-4A90-BB04-DE19F755AA67}" type="pres">
      <dgm:prSet presAssocID="{24D82109-CB2E-40A6-883C-E644FBC3E729}" presName="c1text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B77D7A8-EAFB-414A-89E5-A3AAB68D18D1}" type="pres">
      <dgm:prSet presAssocID="{24D82109-CB2E-40A6-883C-E644FBC3E729}" presName="comp2" presStyleCnt="0"/>
      <dgm:spPr/>
    </dgm:pt>
    <dgm:pt modelId="{DBBD4614-E814-4A36-9D6D-2F88C0E8796D}" type="pres">
      <dgm:prSet presAssocID="{24D82109-CB2E-40A6-883C-E644FBC3E729}" presName="circle2" presStyleLbl="node1" presStyleIdx="1" presStyleCnt="4" custScaleX="58854" custScaleY="47369" custLinFactNeighborX="3581" custLinFactNeighborY="-179"/>
      <dgm:spPr/>
      <dgm:t>
        <a:bodyPr/>
        <a:lstStyle/>
        <a:p>
          <a:endParaRPr lang="ru-RU"/>
        </a:p>
      </dgm:t>
    </dgm:pt>
    <dgm:pt modelId="{B4FD26F0-A620-4DEF-824C-54E9F7E46FB0}" type="pres">
      <dgm:prSet presAssocID="{24D82109-CB2E-40A6-883C-E644FBC3E729}" presName="c2text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DD8D29D-D235-4748-9660-54213B77DEDF}" type="pres">
      <dgm:prSet presAssocID="{24D82109-CB2E-40A6-883C-E644FBC3E729}" presName="comp3" presStyleCnt="0"/>
      <dgm:spPr/>
    </dgm:pt>
    <dgm:pt modelId="{FF0A96A3-EACC-41BC-8797-E4B0D6048224}" type="pres">
      <dgm:prSet presAssocID="{24D82109-CB2E-40A6-883C-E644FBC3E729}" presName="circle3" presStyleLbl="node1" presStyleIdx="2" presStyleCnt="4" custScaleX="68545" custScaleY="54546" custLinFactNeighborX="2525" custLinFactNeighborY="1515"/>
      <dgm:spPr/>
      <dgm:t>
        <a:bodyPr/>
        <a:lstStyle/>
        <a:p>
          <a:endParaRPr lang="ru-RU"/>
        </a:p>
      </dgm:t>
    </dgm:pt>
    <dgm:pt modelId="{0D34718D-3EF2-4B5E-93E1-A4EA13396460}" type="pres">
      <dgm:prSet presAssocID="{24D82109-CB2E-40A6-883C-E644FBC3E729}" presName="c3text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08C5D65-BDBA-429F-B078-DB449A7856BD}" type="pres">
      <dgm:prSet presAssocID="{24D82109-CB2E-40A6-883C-E644FBC3E729}" presName="comp4" presStyleCnt="0"/>
      <dgm:spPr/>
    </dgm:pt>
    <dgm:pt modelId="{8BC48099-A8A6-4B61-991D-F53C2F9D7BB4}" type="pres">
      <dgm:prSet presAssocID="{24D82109-CB2E-40A6-883C-E644FBC3E729}" presName="circle4" presStyleLbl="node1" presStyleIdx="3" presStyleCnt="4"/>
      <dgm:spPr/>
      <dgm:t>
        <a:bodyPr/>
        <a:lstStyle/>
        <a:p>
          <a:endParaRPr lang="ru-RU"/>
        </a:p>
      </dgm:t>
    </dgm:pt>
    <dgm:pt modelId="{8EE03596-3DB9-4EEA-9643-73DC0E5E45D9}" type="pres">
      <dgm:prSet presAssocID="{24D82109-CB2E-40A6-883C-E644FBC3E729}" presName="c4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3AEA9ED-5468-4E0F-97D9-ADD4AAF0B765}" type="presOf" srcId="{35BCE7C5-D9CF-43F0-A804-49CB9B9C71B7}" destId="{0D34718D-3EF2-4B5E-93E1-A4EA13396460}" srcOrd="1" destOrd="0" presId="urn:microsoft.com/office/officeart/2005/8/layout/venn2"/>
    <dgm:cxn modelId="{895CD2F6-ACCD-49D6-8017-78891449D3B9}" type="presOf" srcId="{402DAC06-02B5-4DBD-8E93-307A2D64E7D4}" destId="{B4FD26F0-A620-4DEF-824C-54E9F7E46FB0}" srcOrd="1" destOrd="0" presId="urn:microsoft.com/office/officeart/2005/8/layout/venn2"/>
    <dgm:cxn modelId="{9013BA83-D000-4C3B-B472-A140FACB0EF3}" type="presOf" srcId="{54499566-E144-42B0-8CE6-7B46537B39C5}" destId="{A99101C4-A82F-4A90-BB04-DE19F755AA67}" srcOrd="1" destOrd="0" presId="urn:microsoft.com/office/officeart/2005/8/layout/venn2"/>
    <dgm:cxn modelId="{D4811690-8706-4018-942C-9C9F7B8CE78F}" type="presOf" srcId="{D44D6F48-F732-4069-B2DB-154A6D5DB34D}" destId="{8BC48099-A8A6-4B61-991D-F53C2F9D7BB4}" srcOrd="0" destOrd="0" presId="urn:microsoft.com/office/officeart/2005/8/layout/venn2"/>
    <dgm:cxn modelId="{817995E2-3635-417F-8F39-C8757904B03C}" srcId="{24D82109-CB2E-40A6-883C-E644FBC3E729}" destId="{35BCE7C5-D9CF-43F0-A804-49CB9B9C71B7}" srcOrd="2" destOrd="0" parTransId="{2A4713C5-D9F3-4A3A-A610-01D50402540D}" sibTransId="{DC4908B4-1863-4679-88F4-0CC9D87C9ABD}"/>
    <dgm:cxn modelId="{B5D2E4F6-D67F-4AF3-A700-3B7368DC0601}" type="presOf" srcId="{24D82109-CB2E-40A6-883C-E644FBC3E729}" destId="{E376EFCE-4E14-478D-8A5C-44E571414910}" srcOrd="0" destOrd="0" presId="urn:microsoft.com/office/officeart/2005/8/layout/venn2"/>
    <dgm:cxn modelId="{AD702E1E-CFC2-4481-A24F-8376682EBC7C}" type="presOf" srcId="{D44D6F48-F732-4069-B2DB-154A6D5DB34D}" destId="{8EE03596-3DB9-4EEA-9643-73DC0E5E45D9}" srcOrd="1" destOrd="0" presId="urn:microsoft.com/office/officeart/2005/8/layout/venn2"/>
    <dgm:cxn modelId="{CD25DC4A-7400-4960-A066-6965BF896AC0}" srcId="{24D82109-CB2E-40A6-883C-E644FBC3E729}" destId="{54499566-E144-42B0-8CE6-7B46537B39C5}" srcOrd="0" destOrd="0" parTransId="{4E106815-FE17-49B9-BE08-5EF7060AA5A9}" sibTransId="{3E8D44F0-F3CC-4880-A679-0EF5F845F717}"/>
    <dgm:cxn modelId="{A379DA24-5169-4099-8C95-2E2BF1F8384C}" type="presOf" srcId="{54499566-E144-42B0-8CE6-7B46537B39C5}" destId="{C34AD105-E26D-4825-A646-A98511618967}" srcOrd="0" destOrd="0" presId="urn:microsoft.com/office/officeart/2005/8/layout/venn2"/>
    <dgm:cxn modelId="{FDC5C473-BE1F-45F1-920E-AE54A0E19E48}" type="presOf" srcId="{402DAC06-02B5-4DBD-8E93-307A2D64E7D4}" destId="{DBBD4614-E814-4A36-9D6D-2F88C0E8796D}" srcOrd="0" destOrd="0" presId="urn:microsoft.com/office/officeart/2005/8/layout/venn2"/>
    <dgm:cxn modelId="{6BD45FC7-D2F8-46F2-BD59-AEC8108F0FDB}" srcId="{24D82109-CB2E-40A6-883C-E644FBC3E729}" destId="{D44D6F48-F732-4069-B2DB-154A6D5DB34D}" srcOrd="3" destOrd="0" parTransId="{4892A8D7-49FD-4171-B692-160EE53597D2}" sibTransId="{C0693A7C-D36A-42BC-86C1-EB1EFB2A0C8E}"/>
    <dgm:cxn modelId="{F6676C8A-7A36-416D-9F6C-55F64AA86E3B}" srcId="{24D82109-CB2E-40A6-883C-E644FBC3E729}" destId="{402DAC06-02B5-4DBD-8E93-307A2D64E7D4}" srcOrd="1" destOrd="0" parTransId="{0C2F1B4A-4CA6-4216-90DA-0B02DE741586}" sibTransId="{52C2B59B-0561-442C-A31F-FD5F81D917F6}"/>
    <dgm:cxn modelId="{C6317358-78CF-4F5E-A1FC-749499C25C33}" type="presOf" srcId="{35BCE7C5-D9CF-43F0-A804-49CB9B9C71B7}" destId="{FF0A96A3-EACC-41BC-8797-E4B0D6048224}" srcOrd="0" destOrd="0" presId="urn:microsoft.com/office/officeart/2005/8/layout/venn2"/>
    <dgm:cxn modelId="{ACC35B3A-2421-49F8-9A8D-802A72BB9B8C}" type="presParOf" srcId="{E376EFCE-4E14-478D-8A5C-44E571414910}" destId="{B7C3407F-2561-43AA-9574-4B103E54C8F9}" srcOrd="0" destOrd="0" presId="urn:microsoft.com/office/officeart/2005/8/layout/venn2"/>
    <dgm:cxn modelId="{C9F723C7-3D20-413F-94F1-935F74F378BE}" type="presParOf" srcId="{B7C3407F-2561-43AA-9574-4B103E54C8F9}" destId="{C34AD105-E26D-4825-A646-A98511618967}" srcOrd="0" destOrd="0" presId="urn:microsoft.com/office/officeart/2005/8/layout/venn2"/>
    <dgm:cxn modelId="{B7350AD4-06BB-40A0-824F-152EDC9D8981}" type="presParOf" srcId="{B7C3407F-2561-43AA-9574-4B103E54C8F9}" destId="{A99101C4-A82F-4A90-BB04-DE19F755AA67}" srcOrd="1" destOrd="0" presId="urn:microsoft.com/office/officeart/2005/8/layout/venn2"/>
    <dgm:cxn modelId="{E2C8ACFB-BF9D-4585-90F5-FBAE74EDD95C}" type="presParOf" srcId="{E376EFCE-4E14-478D-8A5C-44E571414910}" destId="{4B77D7A8-EAFB-414A-89E5-A3AAB68D18D1}" srcOrd="1" destOrd="0" presId="urn:microsoft.com/office/officeart/2005/8/layout/venn2"/>
    <dgm:cxn modelId="{1F1228F3-603D-4B82-9E83-3541B14E40FC}" type="presParOf" srcId="{4B77D7A8-EAFB-414A-89E5-A3AAB68D18D1}" destId="{DBBD4614-E814-4A36-9D6D-2F88C0E8796D}" srcOrd="0" destOrd="0" presId="urn:microsoft.com/office/officeart/2005/8/layout/venn2"/>
    <dgm:cxn modelId="{84F1A410-A178-47F5-B1B0-C39429908E8B}" type="presParOf" srcId="{4B77D7A8-EAFB-414A-89E5-A3AAB68D18D1}" destId="{B4FD26F0-A620-4DEF-824C-54E9F7E46FB0}" srcOrd="1" destOrd="0" presId="urn:microsoft.com/office/officeart/2005/8/layout/venn2"/>
    <dgm:cxn modelId="{DDAC4641-A802-4D0B-A01D-E4115B51CE14}" type="presParOf" srcId="{E376EFCE-4E14-478D-8A5C-44E571414910}" destId="{2DD8D29D-D235-4748-9660-54213B77DEDF}" srcOrd="2" destOrd="0" presId="urn:microsoft.com/office/officeart/2005/8/layout/venn2"/>
    <dgm:cxn modelId="{7E329DAF-C0E9-4E3C-80FF-418AE3504E5F}" type="presParOf" srcId="{2DD8D29D-D235-4748-9660-54213B77DEDF}" destId="{FF0A96A3-EACC-41BC-8797-E4B0D6048224}" srcOrd="0" destOrd="0" presId="urn:microsoft.com/office/officeart/2005/8/layout/venn2"/>
    <dgm:cxn modelId="{A4299347-D8E5-46D2-8143-65BB39BF9F3A}" type="presParOf" srcId="{2DD8D29D-D235-4748-9660-54213B77DEDF}" destId="{0D34718D-3EF2-4B5E-93E1-A4EA13396460}" srcOrd="1" destOrd="0" presId="urn:microsoft.com/office/officeart/2005/8/layout/venn2"/>
    <dgm:cxn modelId="{E3D63047-422D-4874-8127-98679D435440}" type="presParOf" srcId="{E376EFCE-4E14-478D-8A5C-44E571414910}" destId="{608C5D65-BDBA-429F-B078-DB449A7856BD}" srcOrd="3" destOrd="0" presId="urn:microsoft.com/office/officeart/2005/8/layout/venn2"/>
    <dgm:cxn modelId="{27E566A7-A19D-432F-A677-C4620907FBB9}" type="presParOf" srcId="{608C5D65-BDBA-429F-B078-DB449A7856BD}" destId="{8BC48099-A8A6-4B61-991D-F53C2F9D7BB4}" srcOrd="0" destOrd="0" presId="urn:microsoft.com/office/officeart/2005/8/layout/venn2"/>
    <dgm:cxn modelId="{D9E18CF1-B0CC-4674-A071-FE92AAB24287}" type="presParOf" srcId="{608C5D65-BDBA-429F-B078-DB449A7856BD}" destId="{8EE03596-3DB9-4EEA-9643-73DC0E5E45D9}" srcOrd="1" destOrd="0" presId="urn:microsoft.com/office/officeart/2005/8/layout/venn2"/>
  </dgm:cxnLst>
  <dgm:bg>
    <a:solidFill>
      <a:srgbClr val="9966FF"/>
    </a:solidFill>
  </dgm:bg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C4A83BC5-AB97-4C08-98AA-1DF7BE81D358}">
      <dsp:nvSpPr>
        <dsp:cNvPr id="0" name=""/>
        <dsp:cNvSpPr/>
      </dsp:nvSpPr>
      <dsp:spPr>
        <a:xfrm>
          <a:off x="2411" y="1053455"/>
          <a:ext cx="2419052" cy="2419052"/>
        </a:xfrm>
        <a:prstGeom prst="ellipse">
          <a:avLst/>
        </a:prstGeom>
        <a:solidFill>
          <a:schemeClr val="accent5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33129" tIns="33020" rIns="133129" bIns="3302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600" kern="1200" dirty="0" smtClean="0"/>
            <a:t>Почва </a:t>
          </a:r>
          <a:endParaRPr lang="ru-RU" sz="2600" kern="1200" dirty="0"/>
        </a:p>
      </dsp:txBody>
      <dsp:txXfrm>
        <a:off x="2411" y="1053455"/>
        <a:ext cx="2419052" cy="2419052"/>
      </dsp:txXfrm>
    </dsp:sp>
    <dsp:sp modelId="{7CC73EB7-226D-4557-9AD4-BC12D029DEEF}">
      <dsp:nvSpPr>
        <dsp:cNvPr id="0" name=""/>
        <dsp:cNvSpPr/>
      </dsp:nvSpPr>
      <dsp:spPr>
        <a:xfrm>
          <a:off x="1937652" y="1053455"/>
          <a:ext cx="2419052" cy="2419052"/>
        </a:xfrm>
        <a:prstGeom prst="ellipse">
          <a:avLst/>
        </a:prstGeom>
        <a:solidFill>
          <a:schemeClr val="accent5">
            <a:alpha val="50000"/>
            <a:hueOff val="-3311292"/>
            <a:satOff val="13270"/>
            <a:lumOff val="287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33129" tIns="33020" rIns="133129" bIns="3302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600" kern="1200" dirty="0" smtClean="0"/>
            <a:t>Растения </a:t>
          </a:r>
          <a:endParaRPr lang="ru-RU" sz="2600" kern="1200" dirty="0"/>
        </a:p>
      </dsp:txBody>
      <dsp:txXfrm>
        <a:off x="1937652" y="1053455"/>
        <a:ext cx="2419052" cy="2419052"/>
      </dsp:txXfrm>
    </dsp:sp>
    <dsp:sp modelId="{BADA8C2C-E9E5-4DDD-9A78-6BFA93C3FD5E}">
      <dsp:nvSpPr>
        <dsp:cNvPr id="0" name=""/>
        <dsp:cNvSpPr/>
      </dsp:nvSpPr>
      <dsp:spPr>
        <a:xfrm>
          <a:off x="3872894" y="1053455"/>
          <a:ext cx="2419052" cy="2419052"/>
        </a:xfrm>
        <a:prstGeom prst="ellipse">
          <a:avLst/>
        </a:prstGeom>
        <a:solidFill>
          <a:schemeClr val="accent5">
            <a:alpha val="50000"/>
            <a:hueOff val="-6622584"/>
            <a:satOff val="26541"/>
            <a:lumOff val="5752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33129" tIns="33020" rIns="133129" bIns="3302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600" kern="1200" dirty="0" smtClean="0"/>
            <a:t>Животное </a:t>
          </a:r>
          <a:endParaRPr lang="ru-RU" sz="2600" kern="1200" dirty="0"/>
        </a:p>
      </dsp:txBody>
      <dsp:txXfrm>
        <a:off x="3872894" y="1053455"/>
        <a:ext cx="2419052" cy="2419052"/>
      </dsp:txXfrm>
    </dsp:sp>
    <dsp:sp modelId="{E9AFD95F-1AB3-4FA1-BD03-55902B7AEEC3}">
      <dsp:nvSpPr>
        <dsp:cNvPr id="0" name=""/>
        <dsp:cNvSpPr/>
      </dsp:nvSpPr>
      <dsp:spPr>
        <a:xfrm>
          <a:off x="5808136" y="1053455"/>
          <a:ext cx="2419052" cy="2419052"/>
        </a:xfrm>
        <a:prstGeom prst="ellipse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57150" cap="flat" cmpd="sng" algn="ctr">
          <a:solidFill>
            <a:srgbClr val="990033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33129" tIns="38100" rIns="133129" bIns="381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000" kern="1200" dirty="0" smtClean="0">
              <a:solidFill>
                <a:schemeClr val="bg1"/>
              </a:solidFill>
            </a:rPr>
            <a:t>Человек</a:t>
          </a:r>
          <a:r>
            <a:rPr lang="ru-RU" sz="2600" kern="1200" dirty="0" smtClean="0"/>
            <a:t> </a:t>
          </a:r>
          <a:endParaRPr lang="ru-RU" sz="2600" kern="1200" dirty="0"/>
        </a:p>
      </dsp:txBody>
      <dsp:txXfrm>
        <a:off x="5808136" y="1053455"/>
        <a:ext cx="2419052" cy="2419052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AD97E1CD-5F10-42B0-9F1B-DC22AFFF696F}">
      <dsp:nvSpPr>
        <dsp:cNvPr id="0" name=""/>
        <dsp:cNvSpPr/>
      </dsp:nvSpPr>
      <dsp:spPr>
        <a:xfrm rot="10800000">
          <a:off x="0" y="0"/>
          <a:ext cx="8229600" cy="1508654"/>
        </a:xfrm>
        <a:prstGeom prst="trapezoid">
          <a:avLst>
            <a:gd name="adj" fmla="val 90915"/>
          </a:avLst>
        </a:prstGeom>
        <a:blipFill rotWithShape="0">
          <a:blip xmlns:r="http://schemas.openxmlformats.org/officeDocument/2006/relationships" r:embed="rId1"/>
          <a:tile tx="0" ty="0" sx="100000" sy="100000" flip="none" algn="tl"/>
        </a:blipFill>
        <a:ln w="57150" cap="flat" cmpd="sng" algn="ctr">
          <a:solidFill>
            <a:srgbClr val="FF0000"/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smtClean="0">
              <a:solidFill>
                <a:srgbClr val="006600"/>
              </a:solidFill>
            </a:rPr>
            <a:t>Поверхностный слой </a:t>
          </a:r>
          <a:r>
            <a:rPr lang="ru-RU" sz="3200" b="1" kern="1200" dirty="0" smtClean="0">
              <a:solidFill>
                <a:srgbClr val="006600"/>
              </a:solidFill>
            </a:rPr>
            <a:t>0-0,5 см</a:t>
          </a:r>
          <a:endParaRPr lang="ru-RU" sz="3200" b="1" kern="1200" dirty="0">
            <a:solidFill>
              <a:srgbClr val="006600"/>
            </a:solidFill>
          </a:endParaRPr>
        </a:p>
      </dsp:txBody>
      <dsp:txXfrm>
        <a:off x="1440179" y="0"/>
        <a:ext cx="5349240" cy="1508654"/>
      </dsp:txXfrm>
    </dsp:sp>
    <dsp:sp modelId="{D9D0317D-96F1-4CD9-9E55-CBF1333B57B5}">
      <dsp:nvSpPr>
        <dsp:cNvPr id="0" name=""/>
        <dsp:cNvSpPr/>
      </dsp:nvSpPr>
      <dsp:spPr>
        <a:xfrm rot="10800000">
          <a:off x="1378485" y="1508654"/>
          <a:ext cx="5472629" cy="1508654"/>
        </a:xfrm>
        <a:prstGeom prst="trapezoid">
          <a:avLst>
            <a:gd name="adj" fmla="val 90915"/>
          </a:avLst>
        </a:prstGeom>
        <a:blipFill rotWithShape="0">
          <a:blip xmlns:r="http://schemas.openxmlformats.org/officeDocument/2006/relationships" r:embed="rId2"/>
          <a:tile tx="0" ty="0" sx="100000" sy="100000" flip="none" algn="tl"/>
        </a:blipFill>
        <a:ln w="57150" cap="flat" cmpd="sng" algn="ctr">
          <a:solidFill>
            <a:srgbClr val="2A6C2C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smtClean="0">
              <a:solidFill>
                <a:srgbClr val="002060"/>
              </a:solidFill>
            </a:rPr>
            <a:t>Слой 0,5- 10-15 см</a:t>
          </a:r>
          <a:endParaRPr lang="ru-RU" sz="2800" b="1" kern="1200" dirty="0">
            <a:solidFill>
              <a:srgbClr val="002060"/>
            </a:solidFill>
          </a:endParaRPr>
        </a:p>
      </dsp:txBody>
      <dsp:txXfrm>
        <a:off x="2336195" y="1508654"/>
        <a:ext cx="3557208" cy="1508654"/>
      </dsp:txXfrm>
    </dsp:sp>
    <dsp:sp modelId="{87989658-694A-48D4-8313-EF8F81104865}">
      <dsp:nvSpPr>
        <dsp:cNvPr id="0" name=""/>
        <dsp:cNvSpPr/>
      </dsp:nvSpPr>
      <dsp:spPr>
        <a:xfrm rot="10800000">
          <a:off x="2743200" y="3017308"/>
          <a:ext cx="2743199" cy="1508654"/>
        </a:xfrm>
        <a:prstGeom prst="trapezoid">
          <a:avLst>
            <a:gd name="adj" fmla="val 90915"/>
          </a:avLst>
        </a:prstGeom>
        <a:blipFill rotWithShape="0">
          <a:blip xmlns:r="http://schemas.openxmlformats.org/officeDocument/2006/relationships" r:embed="rId3"/>
          <a:tile tx="0" ty="0" sx="100000" sy="100000" flip="none" algn="tl"/>
        </a:blipFill>
        <a:ln w="57150" cap="flat" cmpd="sng" algn="ctr">
          <a:solidFill>
            <a:srgbClr val="0070C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solidFill>
                <a:srgbClr val="0070C0"/>
              </a:solidFill>
            </a:rPr>
            <a:t>15-25 см</a:t>
          </a:r>
          <a:endParaRPr lang="ru-RU" sz="2400" b="1" kern="1200" dirty="0">
            <a:solidFill>
              <a:srgbClr val="0070C0"/>
            </a:solidFill>
          </a:endParaRPr>
        </a:p>
      </dsp:txBody>
      <dsp:txXfrm>
        <a:off x="2743200" y="3017308"/>
        <a:ext cx="2743199" cy="1508654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ACA21E11-3210-41D4-9A64-5D6FF4A9E139}">
      <dsp:nvSpPr>
        <dsp:cNvPr id="0" name=""/>
        <dsp:cNvSpPr/>
      </dsp:nvSpPr>
      <dsp:spPr>
        <a:xfrm rot="5400000">
          <a:off x="-260171" y="263306"/>
          <a:ext cx="1734477" cy="1214134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0-0,5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см</a:t>
          </a:r>
          <a:endParaRPr lang="ru-RU" sz="1800" kern="1200" dirty="0"/>
        </a:p>
      </dsp:txBody>
      <dsp:txXfrm rot="5400000">
        <a:off x="-260171" y="263306"/>
        <a:ext cx="1734477" cy="1214134"/>
      </dsp:txXfrm>
    </dsp:sp>
    <dsp:sp modelId="{387EE6C8-5636-4209-ACEB-0656D12BB1A7}">
      <dsp:nvSpPr>
        <dsp:cNvPr id="0" name=""/>
        <dsp:cNvSpPr/>
      </dsp:nvSpPr>
      <dsp:spPr>
        <a:xfrm rot="5400000">
          <a:off x="2491337" y="-1274068"/>
          <a:ext cx="1128003" cy="3682409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1430" rIns="11430" bIns="1143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kern="1200" dirty="0" smtClean="0"/>
            <a:t>Споровые бактерии, </a:t>
          </a:r>
          <a:endParaRPr lang="ru-RU" sz="18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kern="1200" dirty="0" smtClean="0"/>
            <a:t> споры актиномицетов</a:t>
          </a:r>
          <a:endParaRPr lang="ru-RU" sz="18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kern="1200" dirty="0" smtClean="0"/>
            <a:t>и грибов.</a:t>
          </a:r>
          <a:endParaRPr lang="ru-RU" sz="1800" kern="1200" dirty="0"/>
        </a:p>
      </dsp:txBody>
      <dsp:txXfrm rot="5400000">
        <a:off x="2491337" y="-1274068"/>
        <a:ext cx="1128003" cy="3682409"/>
      </dsp:txXfrm>
    </dsp:sp>
    <dsp:sp modelId="{71B9D020-914B-4038-8176-8339C7A6D6E4}">
      <dsp:nvSpPr>
        <dsp:cNvPr id="0" name=""/>
        <dsp:cNvSpPr/>
      </dsp:nvSpPr>
      <dsp:spPr>
        <a:xfrm rot="5400000">
          <a:off x="-260171" y="1805200"/>
          <a:ext cx="1734477" cy="1214134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0,5-10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см</a:t>
          </a:r>
          <a:endParaRPr lang="ru-RU" sz="1800" kern="1200" dirty="0"/>
        </a:p>
      </dsp:txBody>
      <dsp:txXfrm rot="5400000">
        <a:off x="-260171" y="1805200"/>
        <a:ext cx="1734477" cy="1214134"/>
      </dsp:txXfrm>
    </dsp:sp>
    <dsp:sp modelId="{E42F5BEA-3108-438D-963F-50D3310A6500}">
      <dsp:nvSpPr>
        <dsp:cNvPr id="0" name=""/>
        <dsp:cNvSpPr/>
      </dsp:nvSpPr>
      <dsp:spPr>
        <a:xfrm rot="5400000">
          <a:off x="2491633" y="267529"/>
          <a:ext cx="1127410" cy="3682409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1430" rIns="11430" bIns="1143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kern="1200" dirty="0" smtClean="0"/>
            <a:t>Наибольшее разнообразие групп и видов микроорганизмов в зависимости от типа почвы.</a:t>
          </a:r>
          <a:endParaRPr lang="ru-RU" sz="1800" kern="1200" dirty="0"/>
        </a:p>
      </dsp:txBody>
      <dsp:txXfrm rot="5400000">
        <a:off x="2491633" y="267529"/>
        <a:ext cx="1127410" cy="3682409"/>
      </dsp:txXfrm>
    </dsp:sp>
    <dsp:sp modelId="{37E52EA4-553B-46F8-87A4-ABF2AB22B5DC}">
      <dsp:nvSpPr>
        <dsp:cNvPr id="0" name=""/>
        <dsp:cNvSpPr/>
      </dsp:nvSpPr>
      <dsp:spPr>
        <a:xfrm rot="5400000">
          <a:off x="-260171" y="3347094"/>
          <a:ext cx="1734477" cy="1214134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15-25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см</a:t>
          </a:r>
          <a:endParaRPr lang="ru-RU" sz="1800" kern="1200" dirty="0"/>
        </a:p>
      </dsp:txBody>
      <dsp:txXfrm rot="5400000">
        <a:off x="-260171" y="3347094"/>
        <a:ext cx="1734477" cy="1214134"/>
      </dsp:txXfrm>
    </dsp:sp>
    <dsp:sp modelId="{2552AACB-14C8-417E-BA83-FE26B9F99515}">
      <dsp:nvSpPr>
        <dsp:cNvPr id="0" name=""/>
        <dsp:cNvSpPr/>
      </dsp:nvSpPr>
      <dsp:spPr>
        <a:xfrm rot="5400000">
          <a:off x="2491633" y="1809423"/>
          <a:ext cx="1127410" cy="3682409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1430" rIns="11430" bIns="1143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kern="1200" dirty="0" smtClean="0"/>
            <a:t>Грибы, вегетативные формы бактерий, водоросли.</a:t>
          </a:r>
          <a:endParaRPr lang="ru-RU" sz="1800" kern="1200" dirty="0"/>
        </a:p>
      </dsp:txBody>
      <dsp:txXfrm rot="5400000">
        <a:off x="2491633" y="1809423"/>
        <a:ext cx="1127410" cy="3682409"/>
      </dsp:txXfrm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54E3BC3-380B-42AC-8A4C-F4E5BCF73BD5}">
      <dsp:nvSpPr>
        <dsp:cNvPr id="0" name=""/>
        <dsp:cNvSpPr/>
      </dsp:nvSpPr>
      <dsp:spPr>
        <a:xfrm>
          <a:off x="1851818" y="0"/>
          <a:ext cx="4525963" cy="452596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0" kern="1200" dirty="0" smtClean="0">
              <a:solidFill>
                <a:srgbClr val="00FF00"/>
              </a:solidFill>
            </a:rPr>
            <a:t>Грибы</a:t>
          </a:r>
          <a:r>
            <a:rPr lang="ru-RU" sz="2400" b="0" kern="1200" dirty="0" smtClean="0"/>
            <a:t> </a:t>
          </a:r>
          <a:endParaRPr lang="ru-RU" sz="2400" b="0" kern="1200" dirty="0"/>
        </a:p>
      </dsp:txBody>
      <dsp:txXfrm>
        <a:off x="3482070" y="226298"/>
        <a:ext cx="1265459" cy="678894"/>
      </dsp:txXfrm>
    </dsp:sp>
    <dsp:sp modelId="{33EF4A5E-CD76-4848-A226-F7F0F0F77C2E}">
      <dsp:nvSpPr>
        <dsp:cNvPr id="0" name=""/>
        <dsp:cNvSpPr/>
      </dsp:nvSpPr>
      <dsp:spPr>
        <a:xfrm>
          <a:off x="2304414" y="905192"/>
          <a:ext cx="3620770" cy="362077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9136" tIns="199136" rIns="199136" bIns="199136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0" kern="1200" dirty="0" err="1" smtClean="0">
              <a:solidFill>
                <a:srgbClr val="FFFF99"/>
              </a:solidFill>
            </a:rPr>
            <a:t>Бакте-рии</a:t>
          </a:r>
          <a:r>
            <a:rPr lang="ru-RU" sz="2800" b="0" kern="1200" dirty="0" smtClean="0">
              <a:solidFill>
                <a:srgbClr val="FFFF99"/>
              </a:solidFill>
            </a:rPr>
            <a:t> </a:t>
          </a:r>
          <a:endParaRPr lang="ru-RU" sz="2800" b="0" kern="1200" dirty="0">
            <a:solidFill>
              <a:srgbClr val="FFFF99"/>
            </a:solidFill>
          </a:endParaRPr>
        </a:p>
      </dsp:txBody>
      <dsp:txXfrm>
        <a:off x="3482070" y="1122438"/>
        <a:ext cx="1265459" cy="651738"/>
      </dsp:txXfrm>
    </dsp:sp>
    <dsp:sp modelId="{AB0D610A-E8CD-4356-89E7-91117C611068}">
      <dsp:nvSpPr>
        <dsp:cNvPr id="0" name=""/>
        <dsp:cNvSpPr/>
      </dsp:nvSpPr>
      <dsp:spPr>
        <a:xfrm>
          <a:off x="2757011" y="1810385"/>
          <a:ext cx="2715577" cy="2715577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0" kern="1200" dirty="0" err="1" smtClean="0">
              <a:solidFill>
                <a:srgbClr val="660033"/>
              </a:solidFill>
            </a:rPr>
            <a:t>Актино-мицеты</a:t>
          </a:r>
          <a:r>
            <a:rPr lang="ru-RU" sz="1300" b="0" kern="1200" dirty="0" smtClean="0"/>
            <a:t> </a:t>
          </a:r>
          <a:endParaRPr lang="ru-RU" sz="1300" b="0" kern="1200" dirty="0"/>
        </a:p>
      </dsp:txBody>
      <dsp:txXfrm>
        <a:off x="3482070" y="2014053"/>
        <a:ext cx="1265459" cy="611005"/>
      </dsp:txXfrm>
    </dsp:sp>
    <dsp:sp modelId="{9302846C-35E3-4278-9A01-2B5E761180B6}">
      <dsp:nvSpPr>
        <dsp:cNvPr id="0" name=""/>
        <dsp:cNvSpPr/>
      </dsp:nvSpPr>
      <dsp:spPr>
        <a:xfrm>
          <a:off x="3178704" y="2692893"/>
          <a:ext cx="1810385" cy="1810385"/>
        </a:xfrm>
        <a:prstGeom prst="ellipse">
          <a:avLst/>
        </a:prstGeom>
        <a:blipFill rotWithShape="0">
          <a:blip xmlns:r="http://schemas.openxmlformats.org/officeDocument/2006/relationships" r:embed="rId1"/>
          <a:tile tx="0" ty="0" sx="100000" sy="100000" flip="none" algn="tl"/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464" tIns="156464" rIns="156464" bIns="156464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b="0" i="1" kern="1200" dirty="0" smtClean="0">
              <a:solidFill>
                <a:schemeClr val="tx1"/>
              </a:solidFill>
            </a:rPr>
            <a:t>Гранула</a:t>
          </a:r>
          <a:r>
            <a:rPr lang="ru-RU" sz="2200" b="0" kern="1200" dirty="0" smtClean="0"/>
            <a:t> </a:t>
          </a:r>
          <a:endParaRPr lang="ru-RU" sz="2200" b="0" kern="1200" dirty="0"/>
        </a:p>
      </dsp:txBody>
      <dsp:txXfrm>
        <a:off x="3443828" y="3145489"/>
        <a:ext cx="1280135" cy="905192"/>
      </dsp:txXfrm>
    </dsp:sp>
  </dsp:spTree>
</dsp:drawing>
</file>

<file path=ppt/diagrams/drawing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1839648D-E37E-4DD2-B7B2-52079932D3EB}">
      <dsp:nvSpPr>
        <dsp:cNvPr id="0" name=""/>
        <dsp:cNvSpPr/>
      </dsp:nvSpPr>
      <dsp:spPr>
        <a:xfrm>
          <a:off x="10344" y="1117578"/>
          <a:ext cx="2507456" cy="62968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9136" tIns="113792" rIns="199136" bIns="113792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/>
            <a:t>0-5 см</a:t>
          </a:r>
          <a:endParaRPr lang="ru-RU" sz="2800" kern="1200" dirty="0"/>
        </a:p>
      </dsp:txBody>
      <dsp:txXfrm>
        <a:off x="10344" y="1117578"/>
        <a:ext cx="2507456" cy="629686"/>
      </dsp:txXfrm>
    </dsp:sp>
    <dsp:sp modelId="{3404789B-A66D-447F-95F3-603470C5D913}">
      <dsp:nvSpPr>
        <dsp:cNvPr id="0" name=""/>
        <dsp:cNvSpPr/>
      </dsp:nvSpPr>
      <dsp:spPr>
        <a:xfrm>
          <a:off x="2571" y="1770229"/>
          <a:ext cx="2507456" cy="161519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70688" bIns="192024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400" kern="1200" dirty="0" smtClean="0"/>
            <a:t>Рост  и плодоношение </a:t>
          </a:r>
          <a:endParaRPr lang="ru-RU" sz="2400" kern="1200" dirty="0"/>
        </a:p>
      </dsp:txBody>
      <dsp:txXfrm>
        <a:off x="2571" y="1770229"/>
        <a:ext cx="2507456" cy="1615190"/>
      </dsp:txXfrm>
    </dsp:sp>
    <dsp:sp modelId="{485B4FC4-F42A-4209-801F-98E0BD1E63BC}">
      <dsp:nvSpPr>
        <dsp:cNvPr id="0" name=""/>
        <dsp:cNvSpPr/>
      </dsp:nvSpPr>
      <dsp:spPr>
        <a:xfrm>
          <a:off x="2861071" y="1140542"/>
          <a:ext cx="2507456" cy="62968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9136" tIns="113792" rIns="199136" bIns="113792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/>
            <a:t>15-20 см</a:t>
          </a:r>
          <a:endParaRPr lang="ru-RU" sz="2800" kern="1200" dirty="0"/>
        </a:p>
      </dsp:txBody>
      <dsp:txXfrm>
        <a:off x="2861071" y="1140542"/>
        <a:ext cx="2507456" cy="629686"/>
      </dsp:txXfrm>
    </dsp:sp>
    <dsp:sp modelId="{3630FC93-70FC-4D74-A53C-3DBD984E9AD4}">
      <dsp:nvSpPr>
        <dsp:cNvPr id="0" name=""/>
        <dsp:cNvSpPr/>
      </dsp:nvSpPr>
      <dsp:spPr>
        <a:xfrm>
          <a:off x="2861071" y="1770229"/>
          <a:ext cx="2507456" cy="161519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4676" tIns="74676" rIns="99568" bIns="112014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4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b="1" kern="1200" dirty="0" smtClean="0">
              <a:latin typeface="Arial" pitchFamily="34" charset="0"/>
              <a:cs typeface="Arial" pitchFamily="34" charset="0"/>
            </a:rPr>
            <a:t>Слабый рост без плодоношения</a:t>
          </a:r>
          <a:endParaRPr lang="ru-RU" sz="1400" b="1" kern="1200" dirty="0">
            <a:latin typeface="Arial" pitchFamily="34" charset="0"/>
            <a:cs typeface="Arial" pitchFamily="34" charset="0"/>
          </a:endParaRPr>
        </a:p>
      </dsp:txBody>
      <dsp:txXfrm>
        <a:off x="2861071" y="1770229"/>
        <a:ext cx="2507456" cy="1615190"/>
      </dsp:txXfrm>
    </dsp:sp>
    <dsp:sp modelId="{8195D253-5953-4F23-8EDC-762F45BF1575}">
      <dsp:nvSpPr>
        <dsp:cNvPr id="0" name=""/>
        <dsp:cNvSpPr/>
      </dsp:nvSpPr>
      <dsp:spPr>
        <a:xfrm>
          <a:off x="5719571" y="1266543"/>
          <a:ext cx="2507456" cy="62968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9136" tIns="113792" rIns="199136" bIns="113792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/>
            <a:t>25-30 см</a:t>
          </a:r>
          <a:endParaRPr lang="ru-RU" sz="2800" kern="1200" dirty="0"/>
        </a:p>
      </dsp:txBody>
      <dsp:txXfrm>
        <a:off x="5719571" y="1266543"/>
        <a:ext cx="2507456" cy="629686"/>
      </dsp:txXfrm>
    </dsp:sp>
    <dsp:sp modelId="{8AC85694-5328-4F48-8FA4-D3C67CB5E629}">
      <dsp:nvSpPr>
        <dsp:cNvPr id="0" name=""/>
        <dsp:cNvSpPr/>
      </dsp:nvSpPr>
      <dsp:spPr>
        <a:xfrm>
          <a:off x="5698985" y="1886377"/>
          <a:ext cx="2507456" cy="1111186"/>
        </a:xfrm>
        <a:prstGeom prst="rect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4676" tIns="74676" rIns="99568" bIns="112014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4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4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4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kern="1200" dirty="0" smtClean="0"/>
            <a:t>Нет всходов</a:t>
          </a:r>
          <a:endParaRPr lang="ru-RU" sz="1400" kern="1200" dirty="0"/>
        </a:p>
      </dsp:txBody>
      <dsp:txXfrm>
        <a:off x="5698985" y="1886377"/>
        <a:ext cx="2507456" cy="1111186"/>
      </dsp:txXfrm>
    </dsp:sp>
  </dsp:spTree>
</dsp:drawing>
</file>

<file path=ppt/diagrams/drawing6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828D81F-C391-40FD-B4B2-62AC16E98DF7}">
      <dsp:nvSpPr>
        <dsp:cNvPr id="0" name=""/>
        <dsp:cNvSpPr/>
      </dsp:nvSpPr>
      <dsp:spPr>
        <a:xfrm>
          <a:off x="2859552" y="1007733"/>
          <a:ext cx="2510495" cy="2510495"/>
        </a:xfrm>
        <a:prstGeom prst="ellipse">
          <a:avLst/>
        </a:prstGeom>
        <a:solidFill>
          <a:schemeClr val="accent2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36830" tIns="36830" rIns="36830" bIns="3683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900" kern="1200" dirty="0" smtClean="0"/>
            <a:t>Почвенная гранула</a:t>
          </a:r>
          <a:endParaRPr lang="ru-RU" sz="2900" kern="1200" dirty="0"/>
        </a:p>
      </dsp:txBody>
      <dsp:txXfrm>
        <a:off x="2859552" y="1007733"/>
        <a:ext cx="2510495" cy="2510495"/>
      </dsp:txXfrm>
    </dsp:sp>
    <dsp:sp modelId="{8FF3E0AC-2B86-4BB6-996E-DA0B0D625FDF}">
      <dsp:nvSpPr>
        <dsp:cNvPr id="0" name=""/>
        <dsp:cNvSpPr/>
      </dsp:nvSpPr>
      <dsp:spPr>
        <a:xfrm>
          <a:off x="3487176" y="448"/>
          <a:ext cx="1255247" cy="1255247"/>
        </a:xfrm>
        <a:prstGeom prst="ellipse">
          <a:avLst/>
        </a:prstGeom>
        <a:solidFill>
          <a:schemeClr val="accent3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latin typeface="Batang" pitchFamily="18" charset="-127"/>
              <a:ea typeface="Batang" pitchFamily="18" charset="-127"/>
            </a:rPr>
            <a:t>Грибы</a:t>
          </a:r>
          <a:r>
            <a:rPr lang="ru-RU" sz="1000" kern="1200" dirty="0" smtClean="0"/>
            <a:t> </a:t>
          </a:r>
          <a:endParaRPr lang="ru-RU" sz="1000" kern="1200" dirty="0"/>
        </a:p>
      </dsp:txBody>
      <dsp:txXfrm>
        <a:off x="3487176" y="448"/>
        <a:ext cx="1255247" cy="1255247"/>
      </dsp:txXfrm>
    </dsp:sp>
    <dsp:sp modelId="{E6052135-5F22-4888-A8BD-4FCDC7920794}">
      <dsp:nvSpPr>
        <dsp:cNvPr id="0" name=""/>
        <dsp:cNvSpPr/>
      </dsp:nvSpPr>
      <dsp:spPr>
        <a:xfrm>
          <a:off x="5122085" y="1635357"/>
          <a:ext cx="1255247" cy="1255247"/>
        </a:xfrm>
        <a:prstGeom prst="ellipse">
          <a:avLst/>
        </a:prstGeom>
        <a:solidFill>
          <a:schemeClr val="accent4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smtClean="0"/>
            <a:t>Актино-мицеты</a:t>
          </a:r>
          <a:r>
            <a:rPr lang="ru-RU" sz="1000" kern="1200" smtClean="0"/>
            <a:t> </a:t>
          </a:r>
          <a:endParaRPr lang="ru-RU" sz="1000" kern="1200" dirty="0"/>
        </a:p>
      </dsp:txBody>
      <dsp:txXfrm>
        <a:off x="5122085" y="1635357"/>
        <a:ext cx="1255247" cy="1255247"/>
      </dsp:txXfrm>
    </dsp:sp>
    <dsp:sp modelId="{610E98BC-3745-474B-99A9-E26590129E72}">
      <dsp:nvSpPr>
        <dsp:cNvPr id="0" name=""/>
        <dsp:cNvSpPr/>
      </dsp:nvSpPr>
      <dsp:spPr>
        <a:xfrm>
          <a:off x="3487176" y="3270267"/>
          <a:ext cx="1255247" cy="1255247"/>
        </a:xfrm>
        <a:prstGeom prst="ellipse">
          <a:avLst/>
        </a:prstGeom>
        <a:solidFill>
          <a:schemeClr val="accent5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smtClean="0"/>
            <a:t>Водоро-сли</a:t>
          </a:r>
          <a:r>
            <a:rPr lang="ru-RU" sz="1400" b="1" kern="1200" smtClean="0"/>
            <a:t> </a:t>
          </a:r>
          <a:endParaRPr lang="ru-RU" sz="1400" b="1" kern="1200" dirty="0"/>
        </a:p>
      </dsp:txBody>
      <dsp:txXfrm>
        <a:off x="3487176" y="3270267"/>
        <a:ext cx="1255247" cy="1255247"/>
      </dsp:txXfrm>
    </dsp:sp>
    <dsp:sp modelId="{00ACF1F7-3A04-489A-A873-628B57FE6B63}">
      <dsp:nvSpPr>
        <dsp:cNvPr id="0" name=""/>
        <dsp:cNvSpPr/>
      </dsp:nvSpPr>
      <dsp:spPr>
        <a:xfrm>
          <a:off x="1852266" y="1635357"/>
          <a:ext cx="1255247" cy="1255247"/>
        </a:xfrm>
        <a:prstGeom prst="ellipse">
          <a:avLst/>
        </a:prstGeom>
        <a:solidFill>
          <a:schemeClr val="accent6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smtClean="0">
              <a:latin typeface="Arial" pitchFamily="34" charset="0"/>
              <a:cs typeface="Arial" pitchFamily="34" charset="0"/>
            </a:rPr>
            <a:t>Бакте-рии</a:t>
          </a:r>
          <a:r>
            <a:rPr lang="ru-RU" sz="1000" kern="1200" smtClean="0"/>
            <a:t> </a:t>
          </a:r>
          <a:endParaRPr lang="ru-RU" sz="1000" kern="1200" dirty="0"/>
        </a:p>
      </dsp:txBody>
      <dsp:txXfrm>
        <a:off x="1852266" y="1635357"/>
        <a:ext cx="1255247" cy="1255247"/>
      </dsp:txXfrm>
    </dsp:sp>
  </dsp:spTree>
</dsp:drawing>
</file>

<file path=ppt/diagrams/drawing7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C34AD105-E26D-4825-A646-A98511618967}">
      <dsp:nvSpPr>
        <dsp:cNvPr id="0" name=""/>
        <dsp:cNvSpPr/>
      </dsp:nvSpPr>
      <dsp:spPr>
        <a:xfrm>
          <a:off x="1481335" y="0"/>
          <a:ext cx="4752528" cy="4752528"/>
        </a:xfrm>
        <a:prstGeom prst="ellipse">
          <a:avLst/>
        </a:prstGeom>
        <a:solidFill>
          <a:schemeClr val="accent6">
            <a:lumMod val="60000"/>
            <a:lumOff val="40000"/>
          </a:schemeClr>
        </a:solidFill>
        <a:ln w="57150" cap="flat" cmpd="sng" algn="ctr">
          <a:solidFill>
            <a:schemeClr val="accent6">
              <a:lumMod val="75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err="1" smtClean="0">
              <a:solidFill>
                <a:srgbClr val="990033"/>
              </a:solidFill>
            </a:rPr>
            <a:t>Около-корневая</a:t>
          </a:r>
          <a:r>
            <a:rPr lang="ru-RU" sz="1800" kern="1200" dirty="0" smtClean="0"/>
            <a:t> </a:t>
          </a:r>
          <a:endParaRPr lang="ru-RU" sz="1800" kern="1200" dirty="0"/>
        </a:p>
      </dsp:txBody>
      <dsp:txXfrm>
        <a:off x="3193196" y="237626"/>
        <a:ext cx="1328806" cy="712879"/>
      </dsp:txXfrm>
    </dsp:sp>
    <dsp:sp modelId="{DBBD4614-E814-4A36-9D6D-2F88C0E8796D}">
      <dsp:nvSpPr>
        <dsp:cNvPr id="0" name=""/>
        <dsp:cNvSpPr/>
      </dsp:nvSpPr>
      <dsp:spPr>
        <a:xfrm>
          <a:off x="2874929" y="1944221"/>
          <a:ext cx="2237642" cy="1800979"/>
        </a:xfrm>
        <a:prstGeom prst="ellipse">
          <a:avLst/>
        </a:prstGeom>
        <a:solidFill>
          <a:schemeClr val="accent3">
            <a:hueOff val="3750088"/>
            <a:satOff val="-5627"/>
            <a:lumOff val="-915"/>
            <a:alphaOff val="0"/>
          </a:schemeClr>
        </a:solidFill>
        <a:ln w="57150" cap="flat" cmpd="sng" algn="ctr">
          <a:solidFill>
            <a:schemeClr val="accent3">
              <a:lumMod val="5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err="1" smtClean="0"/>
            <a:t>Прикорне-вая</a:t>
          </a:r>
          <a:r>
            <a:rPr lang="ru-RU" sz="1200" kern="1200" dirty="0" smtClean="0"/>
            <a:t> </a:t>
          </a:r>
          <a:endParaRPr lang="ru-RU" sz="1200" kern="1200" dirty="0"/>
        </a:p>
      </dsp:txBody>
      <dsp:txXfrm>
        <a:off x="3602722" y="2052279"/>
        <a:ext cx="782055" cy="324176"/>
      </dsp:txXfrm>
    </dsp:sp>
    <dsp:sp modelId="{FF0A96A3-EACC-41BC-8797-E4B0D6048224}">
      <dsp:nvSpPr>
        <dsp:cNvPr id="0" name=""/>
        <dsp:cNvSpPr/>
      </dsp:nvSpPr>
      <dsp:spPr>
        <a:xfrm>
          <a:off x="2952314" y="2592275"/>
          <a:ext cx="1954572" cy="1555388"/>
        </a:xfrm>
        <a:prstGeom prst="ellipse">
          <a:avLst/>
        </a:prstGeom>
        <a:solidFill>
          <a:srgbClr val="FF0066"/>
        </a:solidFill>
        <a:ln w="57150" cap="flat" cmpd="sng" algn="ctr">
          <a:solidFill>
            <a:srgbClr val="990033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/>
            <a:t>Корневая</a:t>
          </a:r>
          <a:r>
            <a:rPr lang="ru-RU" sz="1800" kern="1200" dirty="0" smtClean="0"/>
            <a:t> </a:t>
          </a:r>
          <a:r>
            <a:rPr lang="ru-RU" sz="1200" kern="1200" dirty="0" smtClean="0"/>
            <a:t>зона</a:t>
          </a:r>
          <a:endParaRPr lang="ru-RU" sz="1200" kern="1200" dirty="0"/>
        </a:p>
      </dsp:txBody>
      <dsp:txXfrm>
        <a:off x="3474185" y="2708930"/>
        <a:ext cx="910830" cy="349962"/>
      </dsp:txXfrm>
    </dsp:sp>
    <dsp:sp modelId="{8BC48099-A8A6-4B61-991D-F53C2F9D7BB4}">
      <dsp:nvSpPr>
        <dsp:cNvPr id="0" name=""/>
        <dsp:cNvSpPr/>
      </dsp:nvSpPr>
      <dsp:spPr>
        <a:xfrm>
          <a:off x="2907094" y="2851516"/>
          <a:ext cx="1901011" cy="1901011"/>
        </a:xfrm>
        <a:prstGeom prst="ellipse">
          <a:avLst/>
        </a:prstGeom>
        <a:blipFill rotWithShape="0">
          <a:blip xmlns:r="http://schemas.openxmlformats.org/officeDocument/2006/relationships" r:embed="rId1"/>
          <a:tile tx="0" ty="0" sx="100000" sy="100000" flip="none" algn="tl"/>
        </a:blipFill>
        <a:ln w="57150" cap="flat" cmpd="sng" algn="ctr">
          <a:solidFill>
            <a:srgbClr val="00FF0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Корень , корешки, корневые волоски</a:t>
          </a:r>
          <a:endParaRPr lang="ru-RU" sz="1800" kern="1200" dirty="0"/>
        </a:p>
      </dsp:txBody>
      <dsp:txXfrm>
        <a:off x="3185491" y="3326769"/>
        <a:ext cx="1344217" cy="95050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enn3">
  <dgm:title val=""/>
  <dgm:desc val=""/>
  <dgm:catLst>
    <dgm:cat type="relationship" pri="2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>
          <dgm:param type="fallback" val="2D"/>
        </dgm:alg>
      </dgm:if>
      <dgm:else name="Name3">
        <dgm:alg type="lin">
          <dgm:param type="fallback" val="2D"/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refType="w" refFor="ch" refPtType="node"/>
      <dgm:constr type="w" for="ch" forName="space" refType="w" refFor="ch" refPtType="node" fact="-0.2"/>
      <dgm:constr type="primFontSz" for="ch" ptType="node" op="equ" val="65"/>
    </dgm:constrLst>
    <dgm:ruleLst/>
    <dgm:forEach name="Name4" axis="ch" ptType="node">
      <dgm:layoutNode name="Name5" styleLbl="vennNode1">
        <dgm:varLst>
          <dgm:bulletEnabled val="1"/>
        </dgm:varLst>
        <dgm:alg type="tx">
          <dgm:param type="txAnchorVertCh" val="mid"/>
          <dgm:param type="txAnchorHorzCh" val="ctr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tMarg" refType="primFontSz" fact="0.1"/>
          <dgm:constr type="bMarg" refType="primFontSz" fact="0.1"/>
          <dgm:constr type="lMarg" refType="w" fact="0.156"/>
          <dgm:constr type="rMarg" refType="w" fact="0.156"/>
        </dgm:constrLst>
        <dgm:ruleLst>
          <dgm:rule type="primFontSz" val="5" fact="NaN" max="NaN"/>
        </dgm:ruleLst>
      </dgm:layoutNode>
      <dgm:forEach name="Name6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yramid3">
  <dgm:title val=""/>
  <dgm:desc val=""/>
  <dgm:catLst>
    <dgm:cat type="pyramid" pri="2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T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T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rev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t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enn2">
  <dgm:title val=""/>
  <dgm:desc val=""/>
  <dgm:catLst>
    <dgm:cat type="relationship" pri="3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1">
      <dgm:if name="Name2" axis="ch" ptType="node" func="cnt" op="lte" val="3">
        <dgm:constrLst>
          <dgm:constr type="w" for="ch" forName="comp1" refType="w"/>
          <dgm:constr type="h" for="ch" forName="comp1" refType="w" refFor="ch" refForName="comp1"/>
          <dgm:constr type="w" for="ch" forName="comp2" refType="w" fact="0.75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5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primFontSz" for="des" ptType="node" op="equ" val="65"/>
        </dgm:constrLst>
      </dgm:if>
      <dgm:if name="Name3" axis="ch" ptType="node" func="cnt" op="equ" val="4">
        <dgm:constrLst>
          <dgm:constr type="w" for="ch" forName="comp1" refType="w"/>
          <dgm:constr type="h" for="ch" forName="comp1" refType="w" refFor="ch" refForName="comp1"/>
          <dgm:constr type="w" for="ch" forName="comp2" refType="w" fact="0.8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6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w" for="ch" forName="comp4" refType="w" fact="0.4"/>
          <dgm:constr type="h" for="ch" forName="comp4" refType="w" refFor="ch" refForName="comp4"/>
          <dgm:constr type="ctrX" for="ch" forName="comp4" refType="ctrX" refFor="ch" refForName="comp1"/>
          <dgm:constr type="b" for="ch" forName="comp4" refType="b" refFor="ch" refForName="comp1"/>
          <dgm:constr type="primFontSz" for="des" ptType="node" op="equ" val="65"/>
        </dgm:constrLst>
      </dgm:if>
      <dgm:else name="Name4">
        <dgm:constrLst>
          <dgm:constr type="w" for="ch" forName="comp1" refType="w"/>
          <dgm:constr type="h" for="ch" forName="comp1" refType="w" refFor="ch" refForName="comp1"/>
          <dgm:constr type="w" for="ch" forName="comp2" refType="w" fact="0.85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7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w" for="ch" forName="comp4" refType="w" fact="0.55"/>
          <dgm:constr type="h" for="ch" forName="comp4" refType="w" refFor="ch" refForName="comp4"/>
          <dgm:constr type="ctrX" for="ch" forName="comp4" refType="ctrX" refFor="ch" refForName="comp1"/>
          <dgm:constr type="b" for="ch" forName="comp4" refType="b" refFor="ch" refForName="comp1"/>
          <dgm:constr type="w" for="ch" forName="comp5" refType="w" fact="0.4"/>
          <dgm:constr type="h" for="ch" forName="comp5" refType="w" refFor="ch" refForName="comp5"/>
          <dgm:constr type="ctrX" for="ch" forName="comp5" refType="ctrX" refFor="ch" refForName="comp1"/>
          <dgm:constr type="b" for="ch" forName="comp5" refType="b" refFor="ch" refForName="comp1"/>
          <dgm:constr type="w" for="ch" forName="comp6" refType="w" fact="0.25"/>
          <dgm:constr type="h" for="ch" forName="comp6" refType="w" refFor="ch" refForName="comp6"/>
          <dgm:constr type="ctrX" for="ch" forName="comp6" refType="ctrX" refFor="ch" refForName="comp1"/>
          <dgm:constr type="b" for="ch" forName="comp6" refType="b" refFor="ch" refForName="comp1"/>
          <dgm:constr type="w" for="ch" forName="comp7" refType="w" fact="0.15"/>
          <dgm:constr type="h" for="ch" forName="comp7" refType="w" refFor="ch" refForName="comp7"/>
          <dgm:constr type="ctrX" for="ch" forName="comp7" refType="ctrX" refFor="ch" refForName="comp1"/>
          <dgm:constr type="b" for="ch" forName="comp7" refType="b" refFor="ch" refForName="comp1"/>
          <dgm:constr type="primFontSz" for="des" ptType="node" op="equ" val="65"/>
        </dgm:constrLst>
      </dgm:else>
    </dgm:choose>
    <dgm:ruleLst/>
    <dgm:choose name="Name5">
      <dgm:if name="Name6" axis="ch" ptType="node" func="cnt" op="gte" val="1">
        <dgm:layoutNode name="comp1">
          <dgm:alg type="composite"/>
          <dgm:shape xmlns:r="http://schemas.openxmlformats.org/officeDocument/2006/relationships" r:blip="">
            <dgm:adjLst/>
          </dgm:shape>
          <dgm:presOf/>
          <dgm:choose name="Name7">
            <dgm:if name="Name8" axis="ch" ptType="node" func="cnt" op="equ" val="1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5"/>
                <dgm:constr type="w" for="ch" forName="c1text" refType="w" refFor="ch" refForName="circle1" fact="0.70711"/>
                <dgm:constr type="h" for="ch" forName="c1text" refType="h" refFor="ch" refForName="circle1" fact="0.5"/>
              </dgm:constrLst>
            </dgm:if>
            <dgm:if name="Name9" axis="ch" ptType="node" func="cnt" op="equ" val="2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6"/>
                <dgm:constr type="w" for="ch" forName="c1text" refType="w" refFor="ch" refForName="circle1" fact="0.525"/>
                <dgm:constr type="h" for="ch" forName="c1text" refType="h" refFor="ch" refForName="circle1" fact="0.17"/>
              </dgm:constrLst>
            </dgm:if>
            <dgm:if name="Name10" axis="ch" ptType="node" func="cnt" op="equ" val="3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25"/>
                <dgm:constr type="w" for="ch" forName="c1text" refType="w" refFor="ch" refForName="circle1" fact="0.3495"/>
                <dgm:constr type="h" for="ch" forName="c1text" refType="h" refFor="ch" refForName="circle1" fact="0.15"/>
              </dgm:constrLst>
            </dgm:if>
            <dgm:if name="Name11" axis="ch" ptType="node" func="cnt" op="equ" val="4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25"/>
                <dgm:constr type="w" for="ch" forName="c1text" refType="w" refFor="ch" refForName="circle1" fact="0.2796"/>
                <dgm:constr type="h" for="ch" forName="c1text" refType="h" refFor="ch" refForName="circle1" fact="0.15"/>
              </dgm:constrLst>
            </dgm:if>
            <dgm:if name="Name12" axis="ch" ptType="node" func="cnt" op="gte" val="5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"/>
                <dgm:constr type="w" for="ch" forName="c1text" refType="w" refFor="ch" refForName="circle1" fact="0.375"/>
                <dgm:constr type="h" for="ch" forName="c1text" refType="h" refFor="ch" refForName="circle1" fact="0.1"/>
              </dgm:constrLst>
            </dgm:if>
            <dgm:else name="Name13"/>
          </dgm:choose>
          <dgm:ruleLst/>
          <dgm:layoutNode name="circle1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1 1" cnt="1 0"/>
            <dgm:constrLst>
              <dgm:constr type="h" refType="w"/>
            </dgm:constrLst>
            <dgm:ruleLst/>
          </dgm:layoutNode>
          <dgm:layoutNode name="c1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1 1" cnt="1 0"/>
            <dgm:constrLst/>
            <dgm:ruleLst>
              <dgm:rule type="primFontSz" val="5" fact="NaN" max="NaN"/>
            </dgm:ruleLst>
          </dgm:layoutNode>
        </dgm:layoutNode>
      </dgm:if>
      <dgm:else name="Name14"/>
    </dgm:choose>
    <dgm:choose name="Name15">
      <dgm:if name="Name16" axis="ch" ptType="node" func="cnt" op="gte" val="2">
        <dgm:layoutNode name="comp2">
          <dgm:alg type="composite"/>
          <dgm:shape xmlns:r="http://schemas.openxmlformats.org/officeDocument/2006/relationships" r:blip="">
            <dgm:adjLst/>
          </dgm:shape>
          <dgm:presOf/>
          <dgm:choose name="Name17">
            <dgm:if name="Name18" axis="ch" ptType="node" func="cnt" op="equ" val="2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5"/>
                <dgm:constr type="w" for="ch" forName="c2text" refType="w" refFor="ch" refForName="circle2" fact="0.70711"/>
                <dgm:constr type="h" for="ch" forName="c2text" refType="h" refFor="ch" refForName="circle2" fact="0.5"/>
              </dgm:constrLst>
            </dgm:if>
            <dgm:if name="Name19" axis="ch" ptType="node" func="cnt" op="equ" val="3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5625"/>
                <dgm:constr type="w" for="ch" forName="c2text" refType="w" refFor="ch" refForName="circle2" fact="0.466"/>
                <dgm:constr type="h" for="ch" forName="c2text" refType="h" refFor="ch" refForName="circle2" fact="0.1875"/>
              </dgm:constrLst>
            </dgm:if>
            <dgm:if name="Name20" axis="ch" ptType="node" func="cnt" op="equ" val="4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5"/>
                <dgm:constr type="w" for="ch" forName="c2text" refType="w" refFor="ch" refForName="circle2" fact="0.3495"/>
                <dgm:constr type="h" for="ch" forName="c2text" refType="h" refFor="ch" refForName="circle2" fact="0.18"/>
              </dgm:constrLst>
            </dgm:if>
            <dgm:if name="Name21" axis="ch" ptType="node" func="cnt" op="gte" val="5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15"/>
                <dgm:constr type="w" for="ch" forName="c2text" refType="w" refFor="ch" refForName="circle2" fact="0.43125"/>
                <dgm:constr type="h" for="ch" forName="c2text" refType="h" refFor="ch" refForName="circle2" fact="0.115"/>
              </dgm:constrLst>
            </dgm:if>
            <dgm:else name="Name22"/>
          </dgm:choose>
          <dgm:ruleLst/>
          <dgm:layoutNode name="circle2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2 1" cnt="1 0"/>
            <dgm:constrLst>
              <dgm:constr type="h" refType="w"/>
            </dgm:constrLst>
            <dgm:ruleLst/>
          </dgm:layoutNode>
          <dgm:layoutNode name="c2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2 1" cnt="1 0"/>
            <dgm:constrLst/>
            <dgm:ruleLst>
              <dgm:rule type="primFontSz" val="5" fact="NaN" max="NaN"/>
            </dgm:ruleLst>
          </dgm:layoutNode>
        </dgm:layoutNode>
      </dgm:if>
      <dgm:else name="Name23"/>
    </dgm:choose>
    <dgm:choose name="Name24">
      <dgm:if name="Name25" axis="ch" ptType="node" func="cnt" op="gte" val="3">
        <dgm:layoutNode name="comp3">
          <dgm:alg type="composite"/>
          <dgm:shape xmlns:r="http://schemas.openxmlformats.org/officeDocument/2006/relationships" r:blip="">
            <dgm:adjLst/>
          </dgm:shape>
          <dgm:presOf/>
          <dgm:choose name="Name26">
            <dgm:if name="Name27" axis="ch" ptType="node" func="cnt" op="equ" val="3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5"/>
                <dgm:constr type="w" for="ch" forName="c3text" refType="w" refFor="ch" refForName="circle3" fact="0.70711"/>
                <dgm:constr type="h" for="ch" forName="c3text" refType="h" refFor="ch" refForName="circle3" fact="0.5"/>
              </dgm:constrLst>
            </dgm:if>
            <dgm:if name="Name28" axis="ch" ptType="node" func="cnt" op="equ" val="4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1875"/>
                <dgm:constr type="w" for="ch" forName="c3text" refType="w" refFor="ch" refForName="circle3" fact="0.466"/>
                <dgm:constr type="h" for="ch" forName="c3text" refType="h" refFor="ch" refForName="circle3" fact="0.225"/>
              </dgm:constrLst>
            </dgm:if>
            <dgm:if name="Name29" axis="ch" ptType="node" func="cnt" op="gte" val="5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138"/>
                <dgm:constr type="w" for="ch" forName="c3text" refType="w" refFor="ch" refForName="circle3" fact="0.5175"/>
                <dgm:constr type="h" for="ch" forName="c3text" refType="h" refFor="ch" refForName="circle3" fact="0.138"/>
              </dgm:constrLst>
            </dgm:if>
            <dgm:else name="Name30"/>
          </dgm:choose>
          <dgm:ruleLst/>
          <dgm:layoutNode name="circle3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3 1" cnt="1 0"/>
            <dgm:constrLst>
              <dgm:constr type="h" refType="w"/>
            </dgm:constrLst>
            <dgm:ruleLst/>
          </dgm:layoutNode>
          <dgm:layoutNode name="c3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3 1" cnt="1 0"/>
            <dgm:constrLst/>
            <dgm:ruleLst>
              <dgm:rule type="primFontSz" val="5" fact="NaN" max="NaN"/>
            </dgm:ruleLst>
          </dgm:layoutNode>
        </dgm:layoutNode>
      </dgm:if>
      <dgm:else name="Name31"/>
    </dgm:choose>
    <dgm:choose name="Name32">
      <dgm:if name="Name33" axis="ch" ptType="node" func="cnt" op="gte" val="4">
        <dgm:layoutNode name="comp4">
          <dgm:alg type="composite"/>
          <dgm:shape xmlns:r="http://schemas.openxmlformats.org/officeDocument/2006/relationships" r:blip="">
            <dgm:adjLst/>
          </dgm:shape>
          <dgm:presOf/>
          <dgm:choose name="Name34">
            <dgm:if name="Name35" axis="ch" ptType="node" func="cnt" op="equ" val="4">
              <dgm:constrLst>
                <dgm:constr type="w" for="ch" forName="circle4" refType="w"/>
                <dgm:constr type="h" for="ch" forName="circle4" refType="h"/>
                <dgm:constr type="ctrX" for="ch" forName="circle4" refType="w" fact="0.5"/>
                <dgm:constr type="ctrY" for="ch" forName="circle4" refType="h" fact="0.5"/>
                <dgm:constr type="ctrX" for="ch" forName="c4text" refType="w" fact="0.5"/>
                <dgm:constr type="ctrY" for="ch" forName="c4text" refType="h" fact="0.5"/>
                <dgm:constr type="w" for="ch" forName="c4text" refType="w" refFor="ch" refForName="circle4" fact="0.70711"/>
                <dgm:constr type="h" for="ch" forName="c4text" refType="h" refFor="ch" refForName="circle4" fact="0.5"/>
              </dgm:constrLst>
            </dgm:if>
            <dgm:if name="Name36" axis="ch" ptType="node" func="cnt" op="gte" val="5">
              <dgm:constrLst>
                <dgm:constr type="w" for="ch" forName="circle4" refType="w"/>
                <dgm:constr type="h" for="ch" forName="circle4" refType="h"/>
                <dgm:constr type="ctrX" for="ch" forName="circle4" refType="w" fact="0.5"/>
                <dgm:constr type="ctrY" for="ch" forName="circle4" refType="h" fact="0.5"/>
                <dgm:constr type="ctrX" for="ch" forName="c4text" refType="w" fact="0.5"/>
                <dgm:constr type="ctrY" for="ch" forName="c4text" refType="h" fact="0.18"/>
                <dgm:constr type="w" for="ch" forName="c4text" refType="w" refFor="ch" refForName="circle4" fact="0.54"/>
                <dgm:constr type="h" for="ch" forName="c4text" refType="h" refFor="ch" refForName="circle4" fact="0.18"/>
              </dgm:constrLst>
            </dgm:if>
            <dgm:else name="Name37"/>
          </dgm:choose>
          <dgm:ruleLst/>
          <dgm:layoutNode name="circle4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4 1" cnt="1 0"/>
            <dgm:constrLst>
              <dgm:constr type="h" refType="w"/>
            </dgm:constrLst>
            <dgm:ruleLst/>
          </dgm:layoutNode>
          <dgm:layoutNode name="c4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4 1" cnt="1 0"/>
            <dgm:constrLst/>
            <dgm:ruleLst>
              <dgm:rule type="primFontSz" val="5" fact="NaN" max="NaN"/>
            </dgm:ruleLst>
          </dgm:layoutNode>
        </dgm:layoutNode>
      </dgm:if>
      <dgm:else name="Name38"/>
    </dgm:choose>
    <dgm:choose name="Name39">
      <dgm:if name="Name40" axis="ch" ptType="node" func="cnt" op="gte" val="5">
        <dgm:layoutNode name="comp5">
          <dgm:alg type="composite"/>
          <dgm:shape xmlns:r="http://schemas.openxmlformats.org/officeDocument/2006/relationships" r:blip="">
            <dgm:adjLst/>
          </dgm:shape>
          <dgm:presOf/>
          <dgm:choose name="Name41">
            <dgm:if name="Name42" axis="ch" ptType="node" func="cnt" op="equ" val="5">
              <dgm:constrLst>
                <dgm:constr type="w" for="ch" forName="circle5" refType="w"/>
                <dgm:constr type="h" for="ch" forName="circle5" refType="h"/>
                <dgm:constr type="ctrX" for="ch" forName="circle5" refType="w" fact="0.5"/>
                <dgm:constr type="ctrY" for="ch" forName="circle5" refType="h" fact="0.5"/>
                <dgm:constr type="ctrX" for="ch" forName="c5text" refType="w" fact="0.5"/>
                <dgm:constr type="ctrY" for="ch" forName="c5text" refType="h" fact="0.5"/>
                <dgm:constr type="w" for="ch" forName="c5text" refType="w" refFor="ch" refForName="circle5" fact="0.70711"/>
                <dgm:constr type="h" for="ch" forName="c5text" refType="h" refFor="ch" refForName="circle5" fact="0.5"/>
              </dgm:constrLst>
            </dgm:if>
            <dgm:if name="Name43" axis="ch" ptType="node" func="cnt" op="gte" val="6">
              <dgm:constrLst>
                <dgm:constr type="w" for="ch" forName="circle5" refType="w"/>
                <dgm:constr type="h" for="ch" forName="circle5" refType="h"/>
                <dgm:constr type="ctrX" for="ch" forName="circle5" refType="w" fact="0.5"/>
                <dgm:constr type="ctrY" for="ch" forName="circle5" refType="h" fact="0.5"/>
                <dgm:constr type="ctrX" for="ch" forName="c5text" refType="w" fact="0.5"/>
                <dgm:constr type="ctrY" for="ch" forName="c5text" refType="h" fact="0.25"/>
                <dgm:constr type="w" for="ch" forName="c5text" refType="w" refFor="ch" refForName="circle5" fact="0.65"/>
                <dgm:constr type="h" for="ch" forName="c5text" refType="h" refFor="ch" refForName="circle5" fact="0.25"/>
              </dgm:constrLst>
            </dgm:if>
            <dgm:else name="Name44"/>
          </dgm:choose>
          <dgm:ruleLst/>
          <dgm:layoutNode name="circle5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5 1" cnt="1 0"/>
            <dgm:constrLst>
              <dgm:constr type="h" refType="w"/>
            </dgm:constrLst>
            <dgm:ruleLst/>
          </dgm:layoutNode>
          <dgm:layoutNode name="c5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5 1" cnt="1 0"/>
            <dgm:constrLst/>
            <dgm:ruleLst>
              <dgm:rule type="primFontSz" val="5" fact="NaN" max="NaN"/>
            </dgm:ruleLst>
          </dgm:layoutNode>
        </dgm:layoutNode>
      </dgm:if>
      <dgm:else name="Name45"/>
    </dgm:choose>
    <dgm:choose name="Name46">
      <dgm:if name="Name47" axis="ch" ptType="node" func="cnt" op="gte" val="6">
        <dgm:layoutNode name="comp6">
          <dgm:alg type="composite"/>
          <dgm:shape xmlns:r="http://schemas.openxmlformats.org/officeDocument/2006/relationships" r:blip="">
            <dgm:adjLst/>
          </dgm:shape>
          <dgm:presOf/>
          <dgm:choose name="Name48">
            <dgm:if name="Name49" axis="ch" ptType="node" func="cnt" op="equ" val="6">
              <dgm:constrLst>
                <dgm:constr type="w" for="ch" forName="circle6" refType="w"/>
                <dgm:constr type="h" for="ch" forName="circle6" refType="h"/>
                <dgm:constr type="ctrX" for="ch" forName="circle6" refType="w" fact="0.5"/>
                <dgm:constr type="ctrY" for="ch" forName="circle6" refType="h" fact="0.5"/>
                <dgm:constr type="ctrX" for="ch" forName="c6text" refType="w" fact="0.5"/>
                <dgm:constr type="ctrY" for="ch" forName="c6text" refType="h" fact="0.5"/>
                <dgm:constr type="w" for="ch" forName="c6text" refType="w" refFor="ch" refForName="circle6" fact="0.70711"/>
                <dgm:constr type="h" for="ch" forName="c6text" refType="h" refFor="ch" refForName="circle6" fact="0.5"/>
              </dgm:constrLst>
            </dgm:if>
            <dgm:if name="Name50" axis="ch" ptType="node" func="cnt" op="gte" val="7">
              <dgm:constrLst>
                <dgm:constr type="w" for="ch" forName="circle6" refType="w"/>
                <dgm:constr type="h" for="ch" forName="circle6" refType="h"/>
                <dgm:constr type="ctrX" for="ch" forName="circle6" refType="w" fact="0.5"/>
                <dgm:constr type="ctrY" for="ch" forName="circle6" refType="h" fact="0.5"/>
                <dgm:constr type="ctrX" for="ch" forName="c6text" refType="w" fact="0.5"/>
                <dgm:constr type="ctrY" for="ch" forName="c6text" refType="h" fact="0.27"/>
                <dgm:constr type="w" for="ch" forName="c6text" refType="w" refFor="ch" refForName="circle6" fact="0.68"/>
                <dgm:constr type="h" for="ch" forName="c6text" refType="h" refFor="ch" refForName="circle6" fact="0.241"/>
              </dgm:constrLst>
            </dgm:if>
            <dgm:else name="Name51"/>
          </dgm:choose>
          <dgm:ruleLst/>
          <dgm:layoutNode name="circle6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6 1" cnt="1 0"/>
            <dgm:constrLst>
              <dgm:constr type="h" refType="w"/>
            </dgm:constrLst>
            <dgm:ruleLst/>
          </dgm:layoutNode>
          <dgm:layoutNode name="c6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6 1" cnt="1 0"/>
            <dgm:constrLst/>
            <dgm:ruleLst>
              <dgm:rule type="primFontSz" val="5" fact="NaN" max="NaN"/>
            </dgm:ruleLst>
          </dgm:layoutNode>
        </dgm:layoutNode>
      </dgm:if>
      <dgm:else name="Name52"/>
    </dgm:choose>
    <dgm:choose name="Name53">
      <dgm:if name="Name54" axis="ch" ptType="node" func="cnt" op="gte" val="7">
        <dgm:layoutNode name="comp7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circle7" refType="w"/>
            <dgm:constr type="h" for="ch" forName="circle7" refType="h"/>
            <dgm:constr type="ctrX" for="ch" forName="circle7" refType="w" fact="0.5"/>
            <dgm:constr type="ctrY" for="ch" forName="circle7" refType="h" fact="0.5"/>
            <dgm:constr type="ctrX" for="ch" forName="c7text" refType="w" fact="0.5"/>
            <dgm:constr type="ctrY" for="ch" forName="c7text" refType="h" fact="0.5"/>
            <dgm:constr type="w" for="ch" forName="c7text" refType="w" refFor="ch" refForName="circle7" fact="0.70711"/>
            <dgm:constr type="h" for="ch" forName="c7text" refType="h" refFor="ch" refForName="circle7" fact="0.5"/>
          </dgm:constrLst>
          <dgm:ruleLst/>
          <dgm:layoutNode name="circle7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7 1" cnt="1 0"/>
            <dgm:constrLst>
              <dgm:constr type="h" refType="w"/>
            </dgm:constrLst>
            <dgm:ruleLst/>
          </dgm:layoutNode>
          <dgm:layoutNode name="c7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7 1" cnt="1 0"/>
            <dgm:constrLst/>
            <dgm:ruleLst>
              <dgm:rule type="primFontSz" val="5" fact="NaN" max="NaN"/>
            </dgm:ruleLst>
          </dgm:layoutNode>
        </dgm:layoutNode>
      </dgm:if>
      <dgm:else name="Name55"/>
    </dgm:choos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radial3">
  <dgm:title val=""/>
  <dgm:desc val=""/>
  <dgm:catLst>
    <dgm:cat type="relationship" pri="31000"/>
    <dgm:cat type="cycle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onstrLst/>
    <dgm:ruleLst/>
    <dgm:layoutNode name="radial">
      <dgm:varLst>
        <dgm:animLvl val="ctr"/>
      </dgm:varLst>
      <dgm:choose name="Name0">
        <dgm:if name="Name1" func="var" arg="dir" op="equ" val="norm">
          <dgm:choose name="Name2">
            <dgm:if name="Name3" axis="ch ch" ptType="node node" st="1 1" cnt="1 0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else name="Name4">
              <dgm:alg type="cycle">
                <dgm:param type="stAng" val="0"/>
                <dgm:param type="spanAng" val="360"/>
                <dgm:param type="ctrShpMap" val="fNode"/>
              </dgm:alg>
            </dgm:else>
          </dgm:choose>
        </dgm:if>
        <dgm:else name="Name5">
          <dgm:alg type="cycle">
            <dgm:param type="stAng" val="0"/>
            <dgm:param type="spanAng" val="-360"/>
            <dgm:param type="ctrShpMap" val="fNode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enterShape" refType="w"/>
        <dgm:constr type="h" for="ch" forName="centerShape" refType="h"/>
        <dgm:constr type="w" for="ch" forName="node" refType="w" fact="0.5"/>
        <dgm:constr type="h" for="ch" forName="node" refType="h" fact="0.5"/>
        <dgm:constr type="sp" refType="w" refFor="ch" refForName="node" fact="-0.2"/>
        <dgm:constr type="sibSp" refType="w" refFor="ch" refForName="node" fact="-0.2"/>
        <dgm:constr type="primFontSz" for="ch" forName="centerShape" val="65"/>
        <dgm:constr type="primFontSz" for="des" forName="node" val="65"/>
        <dgm:constr type="primFontSz" for="ch" forName="node" refType="primFontSz" refFor="ch" refForName="centerShape" op="lte"/>
      </dgm:constrLst>
      <dgm:ruleLst/>
      <dgm:forEach name="Name6" axis="ch" ptType="node" cnt="1">
        <dgm:layoutNode name="centerShape" styleLbl="vennNode1"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7" axis="ch" ptType="node">
          <dgm:layoutNode name="node" styleLbl="venn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</dgm:forEach>
    </dgm:layoutNode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enn2">
  <dgm:title val=""/>
  <dgm:desc val=""/>
  <dgm:catLst>
    <dgm:cat type="relationship" pri="3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1">
      <dgm:if name="Name2" axis="ch" ptType="node" func="cnt" op="lte" val="3">
        <dgm:constrLst>
          <dgm:constr type="w" for="ch" forName="comp1" refType="w"/>
          <dgm:constr type="h" for="ch" forName="comp1" refType="w" refFor="ch" refForName="comp1"/>
          <dgm:constr type="w" for="ch" forName="comp2" refType="w" fact="0.75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5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primFontSz" for="des" ptType="node" op="equ" val="65"/>
        </dgm:constrLst>
      </dgm:if>
      <dgm:if name="Name3" axis="ch" ptType="node" func="cnt" op="equ" val="4">
        <dgm:constrLst>
          <dgm:constr type="w" for="ch" forName="comp1" refType="w"/>
          <dgm:constr type="h" for="ch" forName="comp1" refType="w" refFor="ch" refForName="comp1"/>
          <dgm:constr type="w" for="ch" forName="comp2" refType="w" fact="0.8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6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w" for="ch" forName="comp4" refType="w" fact="0.4"/>
          <dgm:constr type="h" for="ch" forName="comp4" refType="w" refFor="ch" refForName="comp4"/>
          <dgm:constr type="ctrX" for="ch" forName="comp4" refType="ctrX" refFor="ch" refForName="comp1"/>
          <dgm:constr type="b" for="ch" forName="comp4" refType="b" refFor="ch" refForName="comp1"/>
          <dgm:constr type="primFontSz" for="des" ptType="node" op="equ" val="65"/>
        </dgm:constrLst>
      </dgm:if>
      <dgm:else name="Name4">
        <dgm:constrLst>
          <dgm:constr type="w" for="ch" forName="comp1" refType="w"/>
          <dgm:constr type="h" for="ch" forName="comp1" refType="w" refFor="ch" refForName="comp1"/>
          <dgm:constr type="w" for="ch" forName="comp2" refType="w" fact="0.85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7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w" for="ch" forName="comp4" refType="w" fact="0.55"/>
          <dgm:constr type="h" for="ch" forName="comp4" refType="w" refFor="ch" refForName="comp4"/>
          <dgm:constr type="ctrX" for="ch" forName="comp4" refType="ctrX" refFor="ch" refForName="comp1"/>
          <dgm:constr type="b" for="ch" forName="comp4" refType="b" refFor="ch" refForName="comp1"/>
          <dgm:constr type="w" for="ch" forName="comp5" refType="w" fact="0.4"/>
          <dgm:constr type="h" for="ch" forName="comp5" refType="w" refFor="ch" refForName="comp5"/>
          <dgm:constr type="ctrX" for="ch" forName="comp5" refType="ctrX" refFor="ch" refForName="comp1"/>
          <dgm:constr type="b" for="ch" forName="comp5" refType="b" refFor="ch" refForName="comp1"/>
          <dgm:constr type="w" for="ch" forName="comp6" refType="w" fact="0.25"/>
          <dgm:constr type="h" for="ch" forName="comp6" refType="w" refFor="ch" refForName="comp6"/>
          <dgm:constr type="ctrX" for="ch" forName="comp6" refType="ctrX" refFor="ch" refForName="comp1"/>
          <dgm:constr type="b" for="ch" forName="comp6" refType="b" refFor="ch" refForName="comp1"/>
          <dgm:constr type="w" for="ch" forName="comp7" refType="w" fact="0.15"/>
          <dgm:constr type="h" for="ch" forName="comp7" refType="w" refFor="ch" refForName="comp7"/>
          <dgm:constr type="ctrX" for="ch" forName="comp7" refType="ctrX" refFor="ch" refForName="comp1"/>
          <dgm:constr type="b" for="ch" forName="comp7" refType="b" refFor="ch" refForName="comp1"/>
          <dgm:constr type="primFontSz" for="des" ptType="node" op="equ" val="65"/>
        </dgm:constrLst>
      </dgm:else>
    </dgm:choose>
    <dgm:ruleLst/>
    <dgm:choose name="Name5">
      <dgm:if name="Name6" axis="ch" ptType="node" func="cnt" op="gte" val="1">
        <dgm:layoutNode name="comp1">
          <dgm:alg type="composite"/>
          <dgm:shape xmlns:r="http://schemas.openxmlformats.org/officeDocument/2006/relationships" r:blip="">
            <dgm:adjLst/>
          </dgm:shape>
          <dgm:presOf/>
          <dgm:choose name="Name7">
            <dgm:if name="Name8" axis="ch" ptType="node" func="cnt" op="equ" val="1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5"/>
                <dgm:constr type="w" for="ch" forName="c1text" refType="w" refFor="ch" refForName="circle1" fact="0.70711"/>
                <dgm:constr type="h" for="ch" forName="c1text" refType="h" refFor="ch" refForName="circle1" fact="0.5"/>
              </dgm:constrLst>
            </dgm:if>
            <dgm:if name="Name9" axis="ch" ptType="node" func="cnt" op="equ" val="2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6"/>
                <dgm:constr type="w" for="ch" forName="c1text" refType="w" refFor="ch" refForName="circle1" fact="0.525"/>
                <dgm:constr type="h" for="ch" forName="c1text" refType="h" refFor="ch" refForName="circle1" fact="0.17"/>
              </dgm:constrLst>
            </dgm:if>
            <dgm:if name="Name10" axis="ch" ptType="node" func="cnt" op="equ" val="3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25"/>
                <dgm:constr type="w" for="ch" forName="c1text" refType="w" refFor="ch" refForName="circle1" fact="0.3495"/>
                <dgm:constr type="h" for="ch" forName="c1text" refType="h" refFor="ch" refForName="circle1" fact="0.15"/>
              </dgm:constrLst>
            </dgm:if>
            <dgm:if name="Name11" axis="ch" ptType="node" func="cnt" op="equ" val="4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25"/>
                <dgm:constr type="w" for="ch" forName="c1text" refType="w" refFor="ch" refForName="circle1" fact="0.2796"/>
                <dgm:constr type="h" for="ch" forName="c1text" refType="h" refFor="ch" refForName="circle1" fact="0.15"/>
              </dgm:constrLst>
            </dgm:if>
            <dgm:if name="Name12" axis="ch" ptType="node" func="cnt" op="gte" val="5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"/>
                <dgm:constr type="w" for="ch" forName="c1text" refType="w" refFor="ch" refForName="circle1" fact="0.375"/>
                <dgm:constr type="h" for="ch" forName="c1text" refType="h" refFor="ch" refForName="circle1" fact="0.1"/>
              </dgm:constrLst>
            </dgm:if>
            <dgm:else name="Name13"/>
          </dgm:choose>
          <dgm:ruleLst/>
          <dgm:layoutNode name="circle1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1 1" cnt="1 0"/>
            <dgm:constrLst>
              <dgm:constr type="h" refType="w"/>
            </dgm:constrLst>
            <dgm:ruleLst/>
          </dgm:layoutNode>
          <dgm:layoutNode name="c1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1 1" cnt="1 0"/>
            <dgm:constrLst/>
            <dgm:ruleLst>
              <dgm:rule type="primFontSz" val="5" fact="NaN" max="NaN"/>
            </dgm:ruleLst>
          </dgm:layoutNode>
        </dgm:layoutNode>
      </dgm:if>
      <dgm:else name="Name14"/>
    </dgm:choose>
    <dgm:choose name="Name15">
      <dgm:if name="Name16" axis="ch" ptType="node" func="cnt" op="gte" val="2">
        <dgm:layoutNode name="comp2">
          <dgm:alg type="composite"/>
          <dgm:shape xmlns:r="http://schemas.openxmlformats.org/officeDocument/2006/relationships" r:blip="">
            <dgm:adjLst/>
          </dgm:shape>
          <dgm:presOf/>
          <dgm:choose name="Name17">
            <dgm:if name="Name18" axis="ch" ptType="node" func="cnt" op="equ" val="2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5"/>
                <dgm:constr type="w" for="ch" forName="c2text" refType="w" refFor="ch" refForName="circle2" fact="0.70711"/>
                <dgm:constr type="h" for="ch" forName="c2text" refType="h" refFor="ch" refForName="circle2" fact="0.5"/>
              </dgm:constrLst>
            </dgm:if>
            <dgm:if name="Name19" axis="ch" ptType="node" func="cnt" op="equ" val="3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5625"/>
                <dgm:constr type="w" for="ch" forName="c2text" refType="w" refFor="ch" refForName="circle2" fact="0.466"/>
                <dgm:constr type="h" for="ch" forName="c2text" refType="h" refFor="ch" refForName="circle2" fact="0.1875"/>
              </dgm:constrLst>
            </dgm:if>
            <dgm:if name="Name20" axis="ch" ptType="node" func="cnt" op="equ" val="4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5"/>
                <dgm:constr type="w" for="ch" forName="c2text" refType="w" refFor="ch" refForName="circle2" fact="0.3495"/>
                <dgm:constr type="h" for="ch" forName="c2text" refType="h" refFor="ch" refForName="circle2" fact="0.18"/>
              </dgm:constrLst>
            </dgm:if>
            <dgm:if name="Name21" axis="ch" ptType="node" func="cnt" op="gte" val="5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15"/>
                <dgm:constr type="w" for="ch" forName="c2text" refType="w" refFor="ch" refForName="circle2" fact="0.43125"/>
                <dgm:constr type="h" for="ch" forName="c2text" refType="h" refFor="ch" refForName="circle2" fact="0.115"/>
              </dgm:constrLst>
            </dgm:if>
            <dgm:else name="Name22"/>
          </dgm:choose>
          <dgm:ruleLst/>
          <dgm:layoutNode name="circle2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2 1" cnt="1 0"/>
            <dgm:constrLst>
              <dgm:constr type="h" refType="w"/>
            </dgm:constrLst>
            <dgm:ruleLst/>
          </dgm:layoutNode>
          <dgm:layoutNode name="c2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2 1" cnt="1 0"/>
            <dgm:constrLst/>
            <dgm:ruleLst>
              <dgm:rule type="primFontSz" val="5" fact="NaN" max="NaN"/>
            </dgm:ruleLst>
          </dgm:layoutNode>
        </dgm:layoutNode>
      </dgm:if>
      <dgm:else name="Name23"/>
    </dgm:choose>
    <dgm:choose name="Name24">
      <dgm:if name="Name25" axis="ch" ptType="node" func="cnt" op="gte" val="3">
        <dgm:layoutNode name="comp3">
          <dgm:alg type="composite"/>
          <dgm:shape xmlns:r="http://schemas.openxmlformats.org/officeDocument/2006/relationships" r:blip="">
            <dgm:adjLst/>
          </dgm:shape>
          <dgm:presOf/>
          <dgm:choose name="Name26">
            <dgm:if name="Name27" axis="ch" ptType="node" func="cnt" op="equ" val="3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5"/>
                <dgm:constr type="w" for="ch" forName="c3text" refType="w" refFor="ch" refForName="circle3" fact="0.70711"/>
                <dgm:constr type="h" for="ch" forName="c3text" refType="h" refFor="ch" refForName="circle3" fact="0.5"/>
              </dgm:constrLst>
            </dgm:if>
            <dgm:if name="Name28" axis="ch" ptType="node" func="cnt" op="equ" val="4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1875"/>
                <dgm:constr type="w" for="ch" forName="c3text" refType="w" refFor="ch" refForName="circle3" fact="0.466"/>
                <dgm:constr type="h" for="ch" forName="c3text" refType="h" refFor="ch" refForName="circle3" fact="0.225"/>
              </dgm:constrLst>
            </dgm:if>
            <dgm:if name="Name29" axis="ch" ptType="node" func="cnt" op="gte" val="5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138"/>
                <dgm:constr type="w" for="ch" forName="c3text" refType="w" refFor="ch" refForName="circle3" fact="0.5175"/>
                <dgm:constr type="h" for="ch" forName="c3text" refType="h" refFor="ch" refForName="circle3" fact="0.138"/>
              </dgm:constrLst>
            </dgm:if>
            <dgm:else name="Name30"/>
          </dgm:choose>
          <dgm:ruleLst/>
          <dgm:layoutNode name="circle3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3 1" cnt="1 0"/>
            <dgm:constrLst>
              <dgm:constr type="h" refType="w"/>
            </dgm:constrLst>
            <dgm:ruleLst/>
          </dgm:layoutNode>
          <dgm:layoutNode name="c3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3 1" cnt="1 0"/>
            <dgm:constrLst/>
            <dgm:ruleLst>
              <dgm:rule type="primFontSz" val="5" fact="NaN" max="NaN"/>
            </dgm:ruleLst>
          </dgm:layoutNode>
        </dgm:layoutNode>
      </dgm:if>
      <dgm:else name="Name31"/>
    </dgm:choose>
    <dgm:choose name="Name32">
      <dgm:if name="Name33" axis="ch" ptType="node" func="cnt" op="gte" val="4">
        <dgm:layoutNode name="comp4">
          <dgm:alg type="composite"/>
          <dgm:shape xmlns:r="http://schemas.openxmlformats.org/officeDocument/2006/relationships" r:blip="">
            <dgm:adjLst/>
          </dgm:shape>
          <dgm:presOf/>
          <dgm:choose name="Name34">
            <dgm:if name="Name35" axis="ch" ptType="node" func="cnt" op="equ" val="4">
              <dgm:constrLst>
                <dgm:constr type="w" for="ch" forName="circle4" refType="w"/>
                <dgm:constr type="h" for="ch" forName="circle4" refType="h"/>
                <dgm:constr type="ctrX" for="ch" forName="circle4" refType="w" fact="0.5"/>
                <dgm:constr type="ctrY" for="ch" forName="circle4" refType="h" fact="0.5"/>
                <dgm:constr type="ctrX" for="ch" forName="c4text" refType="w" fact="0.5"/>
                <dgm:constr type="ctrY" for="ch" forName="c4text" refType="h" fact="0.5"/>
                <dgm:constr type="w" for="ch" forName="c4text" refType="w" refFor="ch" refForName="circle4" fact="0.70711"/>
                <dgm:constr type="h" for="ch" forName="c4text" refType="h" refFor="ch" refForName="circle4" fact="0.5"/>
              </dgm:constrLst>
            </dgm:if>
            <dgm:if name="Name36" axis="ch" ptType="node" func="cnt" op="gte" val="5">
              <dgm:constrLst>
                <dgm:constr type="w" for="ch" forName="circle4" refType="w"/>
                <dgm:constr type="h" for="ch" forName="circle4" refType="h"/>
                <dgm:constr type="ctrX" for="ch" forName="circle4" refType="w" fact="0.5"/>
                <dgm:constr type="ctrY" for="ch" forName="circle4" refType="h" fact="0.5"/>
                <dgm:constr type="ctrX" for="ch" forName="c4text" refType="w" fact="0.5"/>
                <dgm:constr type="ctrY" for="ch" forName="c4text" refType="h" fact="0.18"/>
                <dgm:constr type="w" for="ch" forName="c4text" refType="w" refFor="ch" refForName="circle4" fact="0.54"/>
                <dgm:constr type="h" for="ch" forName="c4text" refType="h" refFor="ch" refForName="circle4" fact="0.18"/>
              </dgm:constrLst>
            </dgm:if>
            <dgm:else name="Name37"/>
          </dgm:choose>
          <dgm:ruleLst/>
          <dgm:layoutNode name="circle4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4 1" cnt="1 0"/>
            <dgm:constrLst>
              <dgm:constr type="h" refType="w"/>
            </dgm:constrLst>
            <dgm:ruleLst/>
          </dgm:layoutNode>
          <dgm:layoutNode name="c4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4 1" cnt="1 0"/>
            <dgm:constrLst/>
            <dgm:ruleLst>
              <dgm:rule type="primFontSz" val="5" fact="NaN" max="NaN"/>
            </dgm:ruleLst>
          </dgm:layoutNode>
        </dgm:layoutNode>
      </dgm:if>
      <dgm:else name="Name38"/>
    </dgm:choose>
    <dgm:choose name="Name39">
      <dgm:if name="Name40" axis="ch" ptType="node" func="cnt" op="gte" val="5">
        <dgm:layoutNode name="comp5">
          <dgm:alg type="composite"/>
          <dgm:shape xmlns:r="http://schemas.openxmlformats.org/officeDocument/2006/relationships" r:blip="">
            <dgm:adjLst/>
          </dgm:shape>
          <dgm:presOf/>
          <dgm:choose name="Name41">
            <dgm:if name="Name42" axis="ch" ptType="node" func="cnt" op="equ" val="5">
              <dgm:constrLst>
                <dgm:constr type="w" for="ch" forName="circle5" refType="w"/>
                <dgm:constr type="h" for="ch" forName="circle5" refType="h"/>
                <dgm:constr type="ctrX" for="ch" forName="circle5" refType="w" fact="0.5"/>
                <dgm:constr type="ctrY" for="ch" forName="circle5" refType="h" fact="0.5"/>
                <dgm:constr type="ctrX" for="ch" forName="c5text" refType="w" fact="0.5"/>
                <dgm:constr type="ctrY" for="ch" forName="c5text" refType="h" fact="0.5"/>
                <dgm:constr type="w" for="ch" forName="c5text" refType="w" refFor="ch" refForName="circle5" fact="0.70711"/>
                <dgm:constr type="h" for="ch" forName="c5text" refType="h" refFor="ch" refForName="circle5" fact="0.5"/>
              </dgm:constrLst>
            </dgm:if>
            <dgm:if name="Name43" axis="ch" ptType="node" func="cnt" op="gte" val="6">
              <dgm:constrLst>
                <dgm:constr type="w" for="ch" forName="circle5" refType="w"/>
                <dgm:constr type="h" for="ch" forName="circle5" refType="h"/>
                <dgm:constr type="ctrX" for="ch" forName="circle5" refType="w" fact="0.5"/>
                <dgm:constr type="ctrY" for="ch" forName="circle5" refType="h" fact="0.5"/>
                <dgm:constr type="ctrX" for="ch" forName="c5text" refType="w" fact="0.5"/>
                <dgm:constr type="ctrY" for="ch" forName="c5text" refType="h" fact="0.25"/>
                <dgm:constr type="w" for="ch" forName="c5text" refType="w" refFor="ch" refForName="circle5" fact="0.65"/>
                <dgm:constr type="h" for="ch" forName="c5text" refType="h" refFor="ch" refForName="circle5" fact="0.25"/>
              </dgm:constrLst>
            </dgm:if>
            <dgm:else name="Name44"/>
          </dgm:choose>
          <dgm:ruleLst/>
          <dgm:layoutNode name="circle5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5 1" cnt="1 0"/>
            <dgm:constrLst>
              <dgm:constr type="h" refType="w"/>
            </dgm:constrLst>
            <dgm:ruleLst/>
          </dgm:layoutNode>
          <dgm:layoutNode name="c5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5 1" cnt="1 0"/>
            <dgm:constrLst/>
            <dgm:ruleLst>
              <dgm:rule type="primFontSz" val="5" fact="NaN" max="NaN"/>
            </dgm:ruleLst>
          </dgm:layoutNode>
        </dgm:layoutNode>
      </dgm:if>
      <dgm:else name="Name45"/>
    </dgm:choose>
    <dgm:choose name="Name46">
      <dgm:if name="Name47" axis="ch" ptType="node" func="cnt" op="gte" val="6">
        <dgm:layoutNode name="comp6">
          <dgm:alg type="composite"/>
          <dgm:shape xmlns:r="http://schemas.openxmlformats.org/officeDocument/2006/relationships" r:blip="">
            <dgm:adjLst/>
          </dgm:shape>
          <dgm:presOf/>
          <dgm:choose name="Name48">
            <dgm:if name="Name49" axis="ch" ptType="node" func="cnt" op="equ" val="6">
              <dgm:constrLst>
                <dgm:constr type="w" for="ch" forName="circle6" refType="w"/>
                <dgm:constr type="h" for="ch" forName="circle6" refType="h"/>
                <dgm:constr type="ctrX" for="ch" forName="circle6" refType="w" fact="0.5"/>
                <dgm:constr type="ctrY" for="ch" forName="circle6" refType="h" fact="0.5"/>
                <dgm:constr type="ctrX" for="ch" forName="c6text" refType="w" fact="0.5"/>
                <dgm:constr type="ctrY" for="ch" forName="c6text" refType="h" fact="0.5"/>
                <dgm:constr type="w" for="ch" forName="c6text" refType="w" refFor="ch" refForName="circle6" fact="0.70711"/>
                <dgm:constr type="h" for="ch" forName="c6text" refType="h" refFor="ch" refForName="circle6" fact="0.5"/>
              </dgm:constrLst>
            </dgm:if>
            <dgm:if name="Name50" axis="ch" ptType="node" func="cnt" op="gte" val="7">
              <dgm:constrLst>
                <dgm:constr type="w" for="ch" forName="circle6" refType="w"/>
                <dgm:constr type="h" for="ch" forName="circle6" refType="h"/>
                <dgm:constr type="ctrX" for="ch" forName="circle6" refType="w" fact="0.5"/>
                <dgm:constr type="ctrY" for="ch" forName="circle6" refType="h" fact="0.5"/>
                <dgm:constr type="ctrX" for="ch" forName="c6text" refType="w" fact="0.5"/>
                <dgm:constr type="ctrY" for="ch" forName="c6text" refType="h" fact="0.27"/>
                <dgm:constr type="w" for="ch" forName="c6text" refType="w" refFor="ch" refForName="circle6" fact="0.68"/>
                <dgm:constr type="h" for="ch" forName="c6text" refType="h" refFor="ch" refForName="circle6" fact="0.241"/>
              </dgm:constrLst>
            </dgm:if>
            <dgm:else name="Name51"/>
          </dgm:choose>
          <dgm:ruleLst/>
          <dgm:layoutNode name="circle6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6 1" cnt="1 0"/>
            <dgm:constrLst>
              <dgm:constr type="h" refType="w"/>
            </dgm:constrLst>
            <dgm:ruleLst/>
          </dgm:layoutNode>
          <dgm:layoutNode name="c6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6 1" cnt="1 0"/>
            <dgm:constrLst/>
            <dgm:ruleLst>
              <dgm:rule type="primFontSz" val="5" fact="NaN" max="NaN"/>
            </dgm:ruleLst>
          </dgm:layoutNode>
        </dgm:layoutNode>
      </dgm:if>
      <dgm:else name="Name52"/>
    </dgm:choose>
    <dgm:choose name="Name53">
      <dgm:if name="Name54" axis="ch" ptType="node" func="cnt" op="gte" val="7">
        <dgm:layoutNode name="comp7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circle7" refType="w"/>
            <dgm:constr type="h" for="ch" forName="circle7" refType="h"/>
            <dgm:constr type="ctrX" for="ch" forName="circle7" refType="w" fact="0.5"/>
            <dgm:constr type="ctrY" for="ch" forName="circle7" refType="h" fact="0.5"/>
            <dgm:constr type="ctrX" for="ch" forName="c7text" refType="w" fact="0.5"/>
            <dgm:constr type="ctrY" for="ch" forName="c7text" refType="h" fact="0.5"/>
            <dgm:constr type="w" for="ch" forName="c7text" refType="w" refFor="ch" refForName="circle7" fact="0.70711"/>
            <dgm:constr type="h" for="ch" forName="c7text" refType="h" refFor="ch" refForName="circle7" fact="0.5"/>
          </dgm:constrLst>
          <dgm:ruleLst/>
          <dgm:layoutNode name="circle7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7 1" cnt="1 0"/>
            <dgm:constrLst>
              <dgm:constr type="h" refType="w"/>
            </dgm:constrLst>
            <dgm:ruleLst/>
          </dgm:layoutNode>
          <dgm:layoutNode name="c7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7 1" cnt="1 0"/>
            <dgm:constrLst/>
            <dgm:ruleLst>
              <dgm:rule type="primFontSz" val="5" fact="NaN" max="NaN"/>
            </dgm:ruleLst>
          </dgm:layoutNode>
        </dgm:layoutNode>
      </dgm:if>
      <dgm:else name="Name5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1B394-FB57-4BC2-BD1B-3D3F82786CF4}" type="datetimeFigureOut">
              <a:rPr lang="ru-RU" smtClean="0"/>
              <a:pPr/>
              <a:t>01.10.2012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7EFCBD-47F3-45C7-A7E5-91353BF43E1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1B394-FB57-4BC2-BD1B-3D3F82786CF4}" type="datetimeFigureOut">
              <a:rPr lang="ru-RU" smtClean="0"/>
              <a:pPr/>
              <a:t>01.10.2012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7EFCBD-47F3-45C7-A7E5-91353BF43E1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1B394-FB57-4BC2-BD1B-3D3F82786CF4}" type="datetimeFigureOut">
              <a:rPr lang="ru-RU" smtClean="0"/>
              <a:pPr/>
              <a:t>01.10.2012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7EFCBD-47F3-45C7-A7E5-91353BF43E1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1B394-FB57-4BC2-BD1B-3D3F82786CF4}" type="datetimeFigureOut">
              <a:rPr lang="ru-RU" smtClean="0"/>
              <a:pPr/>
              <a:t>01.10.2012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7EFCBD-47F3-45C7-A7E5-91353BF43E1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1B394-FB57-4BC2-BD1B-3D3F82786CF4}" type="datetimeFigureOut">
              <a:rPr lang="ru-RU" smtClean="0"/>
              <a:pPr/>
              <a:t>01.10.2012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7EFCBD-47F3-45C7-A7E5-91353BF43E1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1B394-FB57-4BC2-BD1B-3D3F82786CF4}" type="datetimeFigureOut">
              <a:rPr lang="ru-RU" smtClean="0"/>
              <a:pPr/>
              <a:t>01.10.2012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7EFCBD-47F3-45C7-A7E5-91353BF43E1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1B394-FB57-4BC2-BD1B-3D3F82786CF4}" type="datetimeFigureOut">
              <a:rPr lang="ru-RU" smtClean="0"/>
              <a:pPr/>
              <a:t>01.10.2012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7EFCBD-47F3-45C7-A7E5-91353BF43E1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1B394-FB57-4BC2-BD1B-3D3F82786CF4}" type="datetimeFigureOut">
              <a:rPr lang="ru-RU" smtClean="0"/>
              <a:pPr/>
              <a:t>01.10.2012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7EFCBD-47F3-45C7-A7E5-91353BF43E1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1B394-FB57-4BC2-BD1B-3D3F82786CF4}" type="datetimeFigureOut">
              <a:rPr lang="ru-RU" smtClean="0"/>
              <a:pPr/>
              <a:t>01.10.2012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7EFCBD-47F3-45C7-A7E5-91353BF43E1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1B394-FB57-4BC2-BD1B-3D3F82786CF4}" type="datetimeFigureOut">
              <a:rPr lang="ru-RU" smtClean="0"/>
              <a:pPr/>
              <a:t>01.10.2012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7EFCBD-47F3-45C7-A7E5-91353BF43E1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1B394-FB57-4BC2-BD1B-3D3F82786CF4}" type="datetimeFigureOut">
              <a:rPr lang="ru-RU" smtClean="0"/>
              <a:pPr/>
              <a:t>01.10.2012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7EFCBD-47F3-45C7-A7E5-91353BF43E1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71B394-FB57-4BC2-BD1B-3D3F82786CF4}" type="datetimeFigureOut">
              <a:rPr lang="ru-RU" smtClean="0"/>
              <a:pPr/>
              <a:t>01.10.2012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7EFCBD-47F3-45C7-A7E5-91353BF43E11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13" Type="http://schemas.openxmlformats.org/officeDocument/2006/relationships/image" Target="../media/image10.jpeg"/><Relationship Id="rId3" Type="http://schemas.openxmlformats.org/officeDocument/2006/relationships/diagramLayout" Target="../diagrams/layout3.xml"/><Relationship Id="rId7" Type="http://schemas.openxmlformats.org/officeDocument/2006/relationships/image" Target="../media/image5.jpeg"/><Relationship Id="rId12" Type="http://schemas.openxmlformats.org/officeDocument/2006/relationships/hyperlink" Target="http://images.yandex.ru/yandsearch?text=%D0%BF%D0%BB%D0%B5%D1%81%D0%BD%D0%B5%D0%B2%D1%8B%D0%B5%20%D0%B3%D1%80%D0%B8%D0%B1%D1%8B%20%D1%84%D0%BE%D1%82%D0%BE&amp;img_url=kacatko.files.wordpress.com/2008/11/mold20plate2.jpg&amp;pos=20&amp;rpt=simage" TargetMode="Externa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11" Type="http://schemas.openxmlformats.org/officeDocument/2006/relationships/image" Target="../media/image9.jpeg"/><Relationship Id="rId5" Type="http://schemas.openxmlformats.org/officeDocument/2006/relationships/diagramColors" Target="../diagrams/colors3.xml"/><Relationship Id="rId15" Type="http://schemas.openxmlformats.org/officeDocument/2006/relationships/image" Target="../media/image11.jpeg"/><Relationship Id="rId10" Type="http://schemas.openxmlformats.org/officeDocument/2006/relationships/image" Target="../media/image8.jpeg"/><Relationship Id="rId4" Type="http://schemas.openxmlformats.org/officeDocument/2006/relationships/diagramQuickStyle" Target="../diagrams/quickStyle3.xml"/><Relationship Id="rId9" Type="http://schemas.openxmlformats.org/officeDocument/2006/relationships/image" Target="../media/image7.jpeg"/><Relationship Id="rId14" Type="http://schemas.openxmlformats.org/officeDocument/2006/relationships/hyperlink" Target="http://images.yandex.ru/yandsearch?p=1&amp;text=%D0%BF%D0%BB%D0%B5%D1%81%D0%BD%D0%B5%D0%B2%D1%8B%D0%B5%20%D0%B3%D1%80%D0%B8%D0%B1%D1%8B%20%D1%84%D0%BE%D1%82%D0%BE&amp;img_url=www.vetphoto.ru/modules/vgallery/cache/albums/album62/aai.jpg&amp;pos=46&amp;rpt=simage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diagramLayout" Target="../diagrams/layout5.xml"/><Relationship Id="rId7" Type="http://schemas.openxmlformats.org/officeDocument/2006/relationships/hyperlink" Target="http://images.yandex.ru/yandsearch?text=%D0%B2%D1%81%D0%BE%D0%B4%D1%8B%20%D1%80%D0%B0%D1%81%D1%82%D0%B5%D0%BD%D0%B8%D0%B9%20%D1%84%D0%BE%D1%82%D0%BE&amp;noreask=1&amp;img_url=img-fotki.yandex.ru/get/3810/mavesta.2c/0_3e724_fb8aafcc_XL&amp;pos=25&amp;rpt=simage&amp;lr=65" TargetMode="Externa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10" Type="http://schemas.openxmlformats.org/officeDocument/2006/relationships/image" Target="../media/image14.jpeg"/><Relationship Id="rId4" Type="http://schemas.openxmlformats.org/officeDocument/2006/relationships/diagramQuickStyle" Target="../diagrams/quickStyle5.xml"/><Relationship Id="rId9" Type="http://schemas.openxmlformats.org/officeDocument/2006/relationships/hyperlink" Target="http://images.yandex.ru/yandsearch?p=4&amp;text=%D0%B2%D1%81%D0%BE%D0%B4%D1%8B%20%D1%80%D0%B0%D1%81%D1%82%D0%B5%D0%BD%D0%B8%D0%B9%20%D1%84%D0%BE%D1%82%D0%BE&amp;noreask=1&amp;img_url=www.semfart.ru/userfiles/image/shop/big/7959_1.jpg&amp;pos=130&amp;rpt=simage&amp;lr=65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7" Type="http://schemas.openxmlformats.org/officeDocument/2006/relationships/hyperlink" Target="http://www.membrana.ru/particle/913" TargetMode="Externa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hyperlink" Target="http://dic.academic.ru/dic.nsf/ecolog/2006/&#1088;&#1072;&#1089;&#1090;&#1080;&#1090;&#1077;&#1083;&#1100;&#1085;&#1086;&#1089;&#1090;&#1100;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9552" y="188640"/>
            <a:ext cx="7772400" cy="1470025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</a:rPr>
              <a:t>Источники микрофлоры пищевых продуктов</a:t>
            </a:r>
            <a:endParaRPr lang="ru-RU" sz="2800" b="1" dirty="0">
              <a:solidFill>
                <a:srgbClr val="FF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35696" y="2060848"/>
            <a:ext cx="6400800" cy="4032448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solidFill>
                  <a:srgbClr val="2A6C2C"/>
                </a:solidFill>
              </a:rPr>
              <a:t>ПЛАН</a:t>
            </a:r>
          </a:p>
          <a:p>
            <a:pPr algn="just"/>
            <a:r>
              <a:rPr lang="ru-RU" sz="2800" b="1" dirty="0" smtClean="0">
                <a:solidFill>
                  <a:srgbClr val="2A6C2C"/>
                </a:solidFill>
              </a:rPr>
              <a:t>1.Микрофлора почвы</a:t>
            </a:r>
          </a:p>
          <a:p>
            <a:pPr algn="just"/>
            <a:r>
              <a:rPr lang="ru-RU" sz="2800" b="1" dirty="0" smtClean="0">
                <a:solidFill>
                  <a:srgbClr val="2A6C2C"/>
                </a:solidFill>
              </a:rPr>
              <a:t>2. Микрофлора воды</a:t>
            </a:r>
          </a:p>
          <a:p>
            <a:pPr algn="just"/>
            <a:r>
              <a:rPr lang="ru-RU" sz="2800" b="1" dirty="0" smtClean="0">
                <a:solidFill>
                  <a:srgbClr val="2A6C2C"/>
                </a:solidFill>
              </a:rPr>
              <a:t>3. Микрофлора воздуха</a:t>
            </a:r>
          </a:p>
          <a:p>
            <a:pPr algn="just"/>
            <a:r>
              <a:rPr lang="ru-RU" sz="2800" b="1" dirty="0" smtClean="0">
                <a:solidFill>
                  <a:srgbClr val="2A6C2C"/>
                </a:solidFill>
              </a:rPr>
              <a:t>4. Микрофлора растений и кормов</a:t>
            </a:r>
          </a:p>
          <a:p>
            <a:pPr algn="l"/>
            <a:r>
              <a:rPr lang="ru-RU" sz="2800" b="1" dirty="0" smtClean="0">
                <a:solidFill>
                  <a:srgbClr val="2A6C2C"/>
                </a:solidFill>
              </a:rPr>
              <a:t>5.Роль микроорганизмов в самоочищении и биологической очистке среды обитания</a:t>
            </a:r>
          </a:p>
          <a:p>
            <a:pPr algn="just"/>
            <a:endParaRPr lang="ru-RU" sz="2800" b="1" dirty="0">
              <a:solidFill>
                <a:srgbClr val="2A6C2C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Миграция микроорганизмов</a:t>
            </a: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Стрелка вправо 6"/>
          <p:cNvSpPr/>
          <p:nvPr/>
        </p:nvSpPr>
        <p:spPr>
          <a:xfrm>
            <a:off x="4283968" y="3861048"/>
            <a:ext cx="504056" cy="4571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трелка вправо 7"/>
          <p:cNvSpPr/>
          <p:nvPr/>
        </p:nvSpPr>
        <p:spPr>
          <a:xfrm>
            <a:off x="6372200" y="3861048"/>
            <a:ext cx="504056" cy="4571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трелка вправо 8"/>
          <p:cNvSpPr/>
          <p:nvPr/>
        </p:nvSpPr>
        <p:spPr>
          <a:xfrm>
            <a:off x="2195736" y="3861048"/>
            <a:ext cx="504056" cy="4571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</a:rPr>
              <a:t>Горизонтальное распределение количества микроорганизмов в почвенных горизонтах</a:t>
            </a:r>
            <a:endParaRPr lang="ru-RU" sz="2400" b="1" dirty="0">
              <a:solidFill>
                <a:srgbClr val="FF0000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476672"/>
            <a:ext cx="8229600" cy="854968"/>
          </a:xfrm>
        </p:spPr>
        <p:txBody>
          <a:bodyPr>
            <a:normAutofit fontScale="90000"/>
          </a:bodyPr>
          <a:lstStyle/>
          <a:p>
            <a:r>
              <a:rPr lang="ru-RU" sz="3100" dirty="0" smtClean="0">
                <a:solidFill>
                  <a:srgbClr val="FF0000"/>
                </a:solidFill>
              </a:rPr>
              <a:t/>
            </a:r>
            <a:br>
              <a:rPr lang="ru-RU" sz="3100" dirty="0" smtClean="0">
                <a:solidFill>
                  <a:srgbClr val="FF0000"/>
                </a:solidFill>
              </a:rPr>
            </a:br>
            <a:r>
              <a:rPr lang="ru-RU" sz="3100" dirty="0" smtClean="0">
                <a:solidFill>
                  <a:srgbClr val="FF0000"/>
                </a:solidFill>
              </a:rPr>
              <a:t>Обитатели почвы</a:t>
            </a:r>
            <a:br>
              <a:rPr lang="ru-RU" sz="3100" dirty="0" smtClean="0">
                <a:solidFill>
                  <a:srgbClr val="FF0000"/>
                </a:solidFill>
              </a:rPr>
            </a:br>
            <a:r>
              <a:rPr lang="ru-RU" sz="3100" dirty="0" smtClean="0">
                <a:solidFill>
                  <a:srgbClr val="FF0000"/>
                </a:solidFill>
              </a:rPr>
              <a:t>по горизонтам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67544" y="1484784"/>
          <a:ext cx="4896544" cy="482453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4338" name="Picture 2" descr="http://novynar.img.com.ua/img/forall/a/299/83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436096" y="1556792"/>
            <a:ext cx="1872208" cy="1087369"/>
          </a:xfrm>
          <a:prstGeom prst="rect">
            <a:avLst/>
          </a:prstGeom>
          <a:noFill/>
        </p:spPr>
      </p:pic>
      <p:pic>
        <p:nvPicPr>
          <p:cNvPr id="14340" name="Picture 4" descr="Споры возбудителя сибирской язвы чрезвычайно устойчивы к физическим и химическим воздействиям &#10;и сохраняют жизнеспособность в течение многих лет (клетка со спорами выделена розовым цветом). Фото: Dennis Kunkel Microscopy, Inc./Dennis Kunkel &#10;Микроорганизмы. Микробы. Бактерии. Одноклеточные. Микробиология. Фото. Картинки. Изображения. Рисунки. Фотографии. Текст. &#10;Microbes. Bacterium. Microbiology. Photo. Pictures. Text.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308304" y="2996952"/>
            <a:ext cx="1368152" cy="1440160"/>
          </a:xfrm>
          <a:prstGeom prst="rect">
            <a:avLst/>
          </a:prstGeom>
          <a:noFill/>
        </p:spPr>
      </p:pic>
      <p:pic>
        <p:nvPicPr>
          <p:cNvPr id="14342" name="Picture 6" descr="http://ts3.mm.bing.net/th?id=I.4516605554918022&amp;pid=1.9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452320" y="1556792"/>
            <a:ext cx="1464934" cy="1089940"/>
          </a:xfrm>
          <a:prstGeom prst="rect">
            <a:avLst/>
          </a:prstGeom>
          <a:noFill/>
        </p:spPr>
      </p:pic>
      <p:pic>
        <p:nvPicPr>
          <p:cNvPr id="7" name="Рисунок 6" descr="http://www.membrana.ru/storage/img/3/3yj.jpg"/>
          <p:cNvPicPr/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-99391"/>
            <a:ext cx="1979712" cy="15121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Таблица 40. Пигментация у различных видов актиномицетов в пробирках и чашке Петри."/>
          <p:cNvPicPr/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911752" y="4697760"/>
            <a:ext cx="2232248" cy="216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4" name="Picture 8" descr="http://im7-tub-ru.yandex.net/i?id=35071091-21-72&amp;n=21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5148064" y="5429250"/>
            <a:ext cx="1638300" cy="1428750"/>
          </a:xfrm>
          <a:prstGeom prst="rect">
            <a:avLst/>
          </a:prstGeom>
          <a:noFill/>
        </p:spPr>
      </p:pic>
      <p:pic>
        <p:nvPicPr>
          <p:cNvPr id="14346" name="Picture 10" descr="http://im7-tub-ru.yandex.net/i?id=427871260-15-72&amp;n=21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5508104" y="2996952"/>
            <a:ext cx="1547664" cy="1440160"/>
          </a:xfrm>
          <a:prstGeom prst="rect">
            <a:avLst/>
          </a:prstGeom>
          <a:noFill/>
        </p:spPr>
      </p:pic>
      <p:sp>
        <p:nvSpPr>
          <p:cNvPr id="11" name="TextBox 10"/>
          <p:cNvSpPr txBox="1"/>
          <p:nvPr/>
        </p:nvSpPr>
        <p:spPr>
          <a:xfrm>
            <a:off x="0" y="6550223"/>
            <a:ext cx="550810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>
                <a:solidFill>
                  <a:srgbClr val="0000FF"/>
                </a:solidFill>
              </a:rPr>
              <a:t>http://images.yandex.ru/#!/yandsearch?text=плесневые грибы фото</a:t>
            </a:r>
            <a:endParaRPr lang="ru-RU" sz="1400" dirty="0">
              <a:solidFill>
                <a:srgbClr val="0000FF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Послойное распределение микроорганизмов в почве</a:t>
            </a:r>
            <a:endParaRPr lang="ru-RU" sz="28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686800" cy="1143000"/>
          </a:xfrm>
        </p:spPr>
        <p:txBody>
          <a:bodyPr>
            <a:normAutofit/>
          </a:bodyPr>
          <a:lstStyle/>
          <a:p>
            <a:pPr algn="r"/>
            <a:r>
              <a:rPr lang="ru-RU" sz="2800" dirty="0" smtClean="0">
                <a:solidFill>
                  <a:srgbClr val="FF0000"/>
                </a:solidFill>
              </a:rPr>
              <a:t>Плодородие почвенных горизонтов</a:t>
            </a:r>
            <a:endParaRPr lang="ru-RU" sz="2800" dirty="0">
              <a:solidFill>
                <a:srgbClr val="FF0000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Рисунок 4" descr="http://im7-tub-ru.yandex.net/i?id=485432881-15-72&amp;n=21">
            <a:hlinkClick r:id="rId7" tgtFrame="&quot;_blank&quot;"/>
          </p:cNvPr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75856" y="1556792"/>
            <a:ext cx="2592288" cy="12241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http://im3-tub-ru.yandex.net/i?id=308686027-54-72&amp;n=21">
            <a:hlinkClick r:id="rId9" tgtFrame="&quot;_blank&quot;"/>
          </p:cNvPr>
          <p:cNvPicPr/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67543" y="188640"/>
            <a:ext cx="2520281" cy="259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6732240" y="4797152"/>
            <a:ext cx="13641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Нет всходов</a:t>
            </a:r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</a:rPr>
              <a:t>Очаговое распределение микроорганизмов почвы</a:t>
            </a:r>
            <a:endParaRPr lang="ru-RU" sz="2800" b="1" dirty="0">
              <a:solidFill>
                <a:srgbClr val="FF0000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562074"/>
          </a:xfrm>
        </p:spPr>
        <p:txBody>
          <a:bodyPr>
            <a:normAutofit fontScale="90000"/>
          </a:bodyPr>
          <a:lstStyle/>
          <a:p>
            <a:r>
              <a:rPr lang="ru-RU" sz="3200" dirty="0" smtClean="0">
                <a:solidFill>
                  <a:srgbClr val="FF0000"/>
                </a:solidFill>
              </a:rPr>
              <a:t>Зоны ризосферы растений</a:t>
            </a:r>
            <a:endParaRPr lang="ru-RU" sz="3200" dirty="0">
              <a:solidFill>
                <a:srgbClr val="FF0000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611560" y="548680"/>
          <a:ext cx="7715200" cy="47525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467544" y="5373216"/>
            <a:ext cx="7667548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Примечание: </a:t>
            </a:r>
            <a:r>
              <a:rPr lang="ru-RU" sz="1400" b="1" dirty="0" smtClean="0">
                <a:solidFill>
                  <a:srgbClr val="990033"/>
                </a:solidFill>
              </a:rPr>
              <a:t>корневая зона </a:t>
            </a:r>
            <a:r>
              <a:rPr lang="ru-RU" sz="1400" dirty="0" smtClean="0"/>
              <a:t>прилегает непосредственно к поверхности </a:t>
            </a:r>
            <a:r>
              <a:rPr lang="ru-RU" sz="1400" dirty="0" err="1" smtClean="0"/>
              <a:t>корня-от</a:t>
            </a:r>
            <a:r>
              <a:rPr lang="ru-RU" sz="1400" dirty="0" smtClean="0"/>
              <a:t> 0 до 0,5 мм.</a:t>
            </a:r>
          </a:p>
          <a:p>
            <a:r>
              <a:rPr lang="ru-RU" sz="1400" b="1" dirty="0" smtClean="0">
                <a:solidFill>
                  <a:srgbClr val="006600"/>
                </a:solidFill>
              </a:rPr>
              <a:t>Прикорневая</a:t>
            </a:r>
            <a:r>
              <a:rPr lang="ru-RU" sz="1400" dirty="0" smtClean="0"/>
              <a:t>- от 0,5 до 2 мм, </a:t>
            </a:r>
            <a:r>
              <a:rPr lang="ru-RU" sz="1400" b="1" dirty="0" smtClean="0">
                <a:solidFill>
                  <a:schemeClr val="accent6">
                    <a:lumMod val="50000"/>
                  </a:schemeClr>
                </a:solidFill>
              </a:rPr>
              <a:t>околокорневая</a:t>
            </a:r>
            <a:r>
              <a:rPr lang="ru-RU" sz="1400" dirty="0" smtClean="0"/>
              <a:t> – до 20 мм.</a:t>
            </a:r>
          </a:p>
          <a:p>
            <a:r>
              <a:rPr lang="ru-RU" b="1" i="1" smtClean="0">
                <a:solidFill>
                  <a:srgbClr val="FF0000"/>
                </a:solidFill>
              </a:rPr>
              <a:t>Функции  ризосферы….</a:t>
            </a:r>
            <a:endParaRPr lang="ru-RU" b="1" i="1" dirty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995936" y="5877272"/>
            <a:ext cx="482453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1400" dirty="0" smtClean="0">
              <a:hlinkClick r:id="rId7"/>
            </a:endParaRPr>
          </a:p>
          <a:p>
            <a:r>
              <a:rPr lang="ru-RU" sz="1400" dirty="0" smtClean="0">
                <a:hlinkClick r:id="rId7"/>
              </a:rPr>
              <a:t>http://www.membrana.ru/particle/913</a:t>
            </a:r>
            <a:r>
              <a:rPr lang="ru-RU" sz="1400" dirty="0" smtClean="0"/>
              <a:t>   </a:t>
            </a:r>
            <a:r>
              <a:rPr lang="ru-RU" sz="1400" dirty="0" smtClean="0">
                <a:solidFill>
                  <a:srgbClr val="FF0000"/>
                </a:solidFill>
              </a:rPr>
              <a:t>новейшие  достижения генетики бактерий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1640" y="0"/>
            <a:ext cx="6120680" cy="922114"/>
          </a:xfrm>
        </p:spPr>
        <p:txBody>
          <a:bodyPr>
            <a:normAutofit/>
          </a:bodyPr>
          <a:lstStyle/>
          <a:p>
            <a:r>
              <a:rPr lang="ru-RU" sz="2800" dirty="0" err="1" smtClean="0">
                <a:solidFill>
                  <a:srgbClr val="FF0000"/>
                </a:solidFill>
              </a:rPr>
              <a:t>Патогены</a:t>
            </a:r>
            <a:r>
              <a:rPr lang="ru-RU" sz="2800" dirty="0" smtClean="0">
                <a:solidFill>
                  <a:srgbClr val="FF0000"/>
                </a:solidFill>
              </a:rPr>
              <a:t> в почве</a:t>
            </a:r>
            <a:endParaRPr lang="ru-RU" sz="2800" dirty="0">
              <a:solidFill>
                <a:srgbClr val="FF0000"/>
              </a:solidFill>
            </a:endParaRPr>
          </a:p>
        </p:txBody>
      </p:sp>
      <p:graphicFrame>
        <p:nvGraphicFramePr>
          <p:cNvPr id="6" name="Содержимое 5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302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43200"/>
                <a:gridCol w="2743200"/>
                <a:gridCol w="27432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rgbClr val="0000FF"/>
                          </a:solidFill>
                        </a:rPr>
                        <a:t>Грибы </a:t>
                      </a:r>
                      <a:endParaRPr lang="ru-RU" dirty="0">
                        <a:solidFill>
                          <a:srgbClr val="0000FF"/>
                        </a:solidFill>
                      </a:endParaRPr>
                    </a:p>
                  </a:txBody>
                  <a:tcPr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rgbClr val="7030A0"/>
                          </a:solidFill>
                        </a:rPr>
                        <a:t>Актиномицеты </a:t>
                      </a:r>
                      <a:endParaRPr lang="ru-RU" dirty="0">
                        <a:solidFill>
                          <a:srgbClr val="7030A0"/>
                        </a:solidFill>
                      </a:endParaRPr>
                    </a:p>
                  </a:txBody>
                  <a:tcPr>
                    <a:solidFill>
                      <a:srgbClr val="BCEDF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rgbClr val="FF0000"/>
                          </a:solidFill>
                        </a:rPr>
                        <a:t>Бактерии </a:t>
                      </a:r>
                      <a:endParaRPr lang="ru-RU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FFFF99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Возбудители: трихофитии, микроспории, фавуса,</a:t>
                      </a:r>
                    </a:p>
                    <a:p>
                      <a:r>
                        <a:rPr lang="ru-RU" dirty="0" smtClean="0"/>
                        <a:t>бластомикоза, </a:t>
                      </a:r>
                      <a:r>
                        <a:rPr lang="ru-RU" dirty="0" err="1" smtClean="0"/>
                        <a:t>кокцидиоидомикоза</a:t>
                      </a:r>
                      <a:r>
                        <a:rPr lang="ru-RU" dirty="0" smtClean="0"/>
                        <a:t>,</a:t>
                      </a:r>
                      <a:r>
                        <a:rPr lang="ru-RU" baseline="0" dirty="0" smtClean="0"/>
                        <a:t> </a:t>
                      </a:r>
                      <a:r>
                        <a:rPr lang="ru-RU" baseline="0" dirty="0" err="1" smtClean="0"/>
                        <a:t>гистоплазмоза</a:t>
                      </a:r>
                      <a:r>
                        <a:rPr lang="ru-RU" baseline="0" dirty="0" smtClean="0"/>
                        <a:t>, аспергиллеза, фузариоза, </a:t>
                      </a:r>
                      <a:r>
                        <a:rPr lang="ru-RU" baseline="0" dirty="0" err="1" smtClean="0"/>
                        <a:t>стахиоботриотоксикоза</a:t>
                      </a:r>
                      <a:r>
                        <a:rPr lang="ru-RU" baseline="0" dirty="0" smtClean="0"/>
                        <a:t>, </a:t>
                      </a:r>
                      <a:r>
                        <a:rPr lang="ru-RU" baseline="0" dirty="0" err="1" smtClean="0"/>
                        <a:t>мукоромикоза</a:t>
                      </a:r>
                      <a:r>
                        <a:rPr lang="ru-RU" baseline="0" dirty="0" smtClean="0"/>
                        <a:t> и других</a:t>
                      </a:r>
                      <a:endParaRPr lang="ru-RU" dirty="0" smtClean="0"/>
                    </a:p>
                    <a:p>
                      <a:endParaRPr lang="ru-RU" dirty="0"/>
                    </a:p>
                  </a:txBody>
                  <a:tcPr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Возбудитель актиномикоза</a:t>
                      </a:r>
                      <a:endParaRPr lang="ru-RU" dirty="0"/>
                    </a:p>
                  </a:txBody>
                  <a:tcPr>
                    <a:solidFill>
                      <a:srgbClr val="BCEDF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Энтерококки </a:t>
                      </a:r>
                    </a:p>
                    <a:p>
                      <a:r>
                        <a:rPr lang="ru-RU" dirty="0" err="1" smtClean="0"/>
                        <a:t>Энтеробактерии</a:t>
                      </a:r>
                      <a:r>
                        <a:rPr lang="ru-RU" baseline="0" dirty="0" smtClean="0"/>
                        <a:t> </a:t>
                      </a:r>
                    </a:p>
                    <a:p>
                      <a:r>
                        <a:rPr lang="ru-RU" baseline="0" dirty="0" err="1" smtClean="0"/>
                        <a:t>Клостридии</a:t>
                      </a:r>
                      <a:r>
                        <a:rPr lang="ru-RU" baseline="0" dirty="0" smtClean="0"/>
                        <a:t> : патогенные анаэробы.</a:t>
                      </a:r>
                    </a:p>
                    <a:p>
                      <a:r>
                        <a:rPr lang="ru-RU" baseline="0" dirty="0" smtClean="0"/>
                        <a:t>Возбудители: сибирской язвы, </a:t>
                      </a:r>
                      <a:r>
                        <a:rPr lang="ru-RU" baseline="0" dirty="0" err="1" smtClean="0"/>
                        <a:t>антропозоонозной</a:t>
                      </a:r>
                      <a:r>
                        <a:rPr lang="ru-RU" baseline="0" dirty="0" smtClean="0"/>
                        <a:t> чумы, туберкулеза, лептоспироза, туляремии, </a:t>
                      </a:r>
                      <a:r>
                        <a:rPr lang="ru-RU" baseline="0" dirty="0" err="1" smtClean="0"/>
                        <a:t>эризипелоидоза</a:t>
                      </a:r>
                      <a:r>
                        <a:rPr lang="ru-RU" baseline="0" dirty="0" smtClean="0"/>
                        <a:t> (рожи свиней), туляремии, </a:t>
                      </a:r>
                      <a:r>
                        <a:rPr lang="ru-RU" baseline="0" dirty="0" err="1" smtClean="0"/>
                        <a:t>мелиоидоза</a:t>
                      </a:r>
                      <a:r>
                        <a:rPr lang="ru-RU" baseline="0" dirty="0" smtClean="0"/>
                        <a:t>, </a:t>
                      </a:r>
                      <a:r>
                        <a:rPr lang="ru-RU" baseline="0" dirty="0" err="1" smtClean="0"/>
                        <a:t>листериоза</a:t>
                      </a:r>
                      <a:r>
                        <a:rPr lang="ru-RU" baseline="0" dirty="0" smtClean="0"/>
                        <a:t>,</a:t>
                      </a:r>
                    </a:p>
                    <a:p>
                      <a:r>
                        <a:rPr lang="ru-RU" baseline="0" dirty="0" smtClean="0"/>
                        <a:t>протей  (</a:t>
                      </a:r>
                      <a:r>
                        <a:rPr lang="en-US" baseline="0" dirty="0" smtClean="0"/>
                        <a:t>Proteus </a:t>
                      </a:r>
                      <a:r>
                        <a:rPr lang="en-US" baseline="0" dirty="0" err="1" smtClean="0"/>
                        <a:t>vulgaris</a:t>
                      </a:r>
                      <a:r>
                        <a:rPr lang="ru-RU" baseline="0" dirty="0" smtClean="0"/>
                        <a:t>) и другие</a:t>
                      </a:r>
                      <a:endParaRPr lang="en-US" baseline="0" dirty="0" smtClean="0"/>
                    </a:p>
                    <a:p>
                      <a:endParaRPr lang="ru-RU" dirty="0"/>
                    </a:p>
                  </a:txBody>
                  <a:tcPr>
                    <a:solidFill>
                      <a:srgbClr val="FFFF99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>
                <a:solidFill>
                  <a:srgbClr val="FF0000"/>
                </a:solidFill>
              </a:rPr>
              <a:t>Микрофлора растений</a:t>
            </a:r>
            <a:endParaRPr lang="ru-RU" sz="3200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1400" b="1" i="1" dirty="0" smtClean="0">
                <a:solidFill>
                  <a:srgbClr val="FF0000"/>
                </a:solidFill>
              </a:rPr>
              <a:t>Эпифитная микрофлора</a:t>
            </a:r>
            <a:r>
              <a:rPr lang="ru-RU" sz="1400" b="1" dirty="0" smtClean="0"/>
              <a:t>. </a:t>
            </a:r>
            <a:r>
              <a:rPr lang="ru-RU" sz="1400" dirty="0" smtClean="0"/>
              <a:t>На поверхностных частях растений постоянно присутствует разнообразная микрофлора, называемая эпифитной. На стеблях, листьях, цветах, плодах наиболее часто встречаются следующие </a:t>
            </a:r>
            <a:r>
              <a:rPr lang="ru-RU" sz="1400" dirty="0" err="1" smtClean="0"/>
              <a:t>неспоровые</a:t>
            </a:r>
            <a:r>
              <a:rPr lang="ru-RU" sz="1400" dirty="0" smtClean="0"/>
              <a:t> виды микроорганизмов: </a:t>
            </a:r>
            <a:r>
              <a:rPr lang="en-US" sz="1400" dirty="0" smtClean="0"/>
              <a:t>B</a:t>
            </a:r>
            <a:r>
              <a:rPr lang="ru-RU" sz="1400" dirty="0" smtClean="0"/>
              <a:t>, </a:t>
            </a:r>
            <a:r>
              <a:rPr lang="en-US" sz="1400" dirty="0" err="1" smtClean="0"/>
              <a:t>herbicola</a:t>
            </a:r>
            <a:r>
              <a:rPr lang="en-US" sz="1400" dirty="0" smtClean="0"/>
              <a:t> </a:t>
            </a:r>
            <a:r>
              <a:rPr lang="ru-RU" sz="1400" dirty="0" smtClean="0"/>
              <a:t>составляет 40% всей эпифитной микрофлоры, </a:t>
            </a:r>
            <a:r>
              <a:rPr lang="en-US" sz="1400" dirty="0" smtClean="0"/>
              <a:t>P</a:t>
            </a:r>
            <a:r>
              <a:rPr lang="ru-RU" sz="1400" dirty="0" smtClean="0"/>
              <a:t>. </a:t>
            </a:r>
            <a:r>
              <a:rPr lang="en-US" sz="1400" dirty="0" err="1" smtClean="0"/>
              <a:t>fluorescens</a:t>
            </a:r>
            <a:r>
              <a:rPr lang="ru-RU" sz="1400" dirty="0" smtClean="0"/>
              <a:t>— 40, молочнокислые бактерии — 10, им подобные — 2, дрожжи, плесневые грибы, целлюлозные, </a:t>
            </a:r>
            <a:r>
              <a:rPr lang="ru-RU" sz="1400" dirty="0" err="1" smtClean="0"/>
              <a:t>маслянокислые</a:t>
            </a:r>
            <a:r>
              <a:rPr lang="ru-RU" sz="1400" dirty="0" smtClean="0"/>
              <a:t>, термофильные бактерии — 8 %.</a:t>
            </a:r>
          </a:p>
          <a:p>
            <a:r>
              <a:rPr lang="ru-RU" sz="1400" dirty="0" smtClean="0"/>
              <a:t>После скашивания и потери сопротивляемости растений, а также в силу механического повреждения их тканей эпифитная и прежде всего гнилостная микрофлора, интенсивно размножаясь, проникает в толщу растительных тканей и вызывает их разложение. Именно поэтому продукцию растениеводства (зерно, грубые и сочные корма) от разрушительного действия эпифитной микрофлоры предохраняют различными методами консервирования.</a:t>
            </a:r>
          </a:p>
          <a:p>
            <a:r>
              <a:rPr lang="ru-RU" sz="1400" dirty="0" smtClean="0"/>
              <a:t>Известно, что в растениях имеется связанная вода, входящая в состав их химических веществ и свободная — </a:t>
            </a:r>
            <a:r>
              <a:rPr lang="ru-RU" sz="1400" dirty="0" err="1" smtClean="0"/>
              <a:t>капельно-жидкая</a:t>
            </a:r>
            <a:r>
              <a:rPr lang="ru-RU" sz="1400" dirty="0" smtClean="0"/>
              <a:t>. Микроорганизмы могут размножаться в растительной массе только при наличии в ней свободной воды. Одним из наиболее распространенных и доступных методов удаления из продуктов растениеводства свободной воды и, следовательно, их консервирования является высушивание и силосование.</a:t>
            </a:r>
          </a:p>
          <a:p>
            <a:r>
              <a:rPr lang="ru-RU" sz="1400" dirty="0" smtClean="0"/>
              <a:t>Сушка зерна и сена предусматривает удаление из них свободной воды. Поэтому микроорганизмы на них размножаться не могут до тех пор, пока эти продукты будут сухими. В свежескошенной </a:t>
            </a:r>
            <a:r>
              <a:rPr lang="ru-RU" sz="1400" dirty="0" err="1" smtClean="0"/>
              <a:t>неперестоявшей</a:t>
            </a:r>
            <a:r>
              <a:rPr lang="ru-RU" sz="1400" dirty="0" smtClean="0"/>
              <a:t> траве воды содержится 70— 80 %, в высушенном сене только 12—16 %, оставшаяся влага находится в связанном состоянии с органическими веществами и микроорганизмами не используется. </a:t>
            </a:r>
          </a:p>
          <a:p>
            <a:endParaRPr lang="ru-RU" sz="14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154360" cy="130026"/>
          </a:xfrm>
        </p:spPr>
        <p:txBody>
          <a:bodyPr>
            <a:normAutofit/>
          </a:bodyPr>
          <a:lstStyle/>
          <a:p>
            <a:endParaRPr lang="ru-RU" sz="1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525344"/>
          </a:xfrm>
        </p:spPr>
        <p:txBody>
          <a:bodyPr>
            <a:normAutofit/>
          </a:bodyPr>
          <a:lstStyle/>
          <a:p>
            <a:r>
              <a:rPr lang="ru-RU" sz="1600" dirty="0" smtClean="0"/>
              <a:t>. В состав эпифитной микрофлоры всегда входят </a:t>
            </a:r>
            <a:r>
              <a:rPr lang="ru-RU" sz="1600" dirty="0" err="1" smtClean="0">
                <a:solidFill>
                  <a:srgbClr val="FF0000"/>
                </a:solidFill>
              </a:rPr>
              <a:t>лактобактерии</a:t>
            </a:r>
            <a:r>
              <a:rPr lang="ru-RU" sz="1600" dirty="0" smtClean="0"/>
              <a:t>, играющие важную роль в силосовании растений. Под действием ферментов возбудителей молочнокислого и уксуснокислого брожений происходит сбраживание сахаров корма до молочной и уксусной кислот, которые обладают ингибирующим действием на ферментные системы других групп микроорганизмов, в том числе и гнилостных. </a:t>
            </a:r>
          </a:p>
          <a:p>
            <a:r>
              <a:rPr lang="ru-RU" sz="1600" dirty="0" smtClean="0"/>
              <a:t>Сущность силосования состоит в том, что в заложенной в емкости измельченной зеленой массе интенсивно размножаются молочнокислые микробы, разлагающие сахара с образованием молочной кислоты, накапливающейся до 1,5—2,5 % к массе силоса. Одновременно размножаются уксуснокислые бактерии, превращающие спирт и другие углеводы в уксусную кислоту; ее накапливается 0,4—0,6 % к массе силоса. Молочная и уксусная кислоты являются сильным ядом  для гнилостных микробов, поэтому размножение их прекращается.</a:t>
            </a:r>
          </a:p>
          <a:p>
            <a:r>
              <a:rPr lang="ru-RU" sz="1600" dirty="0" smtClean="0"/>
              <a:t>Чистые культуры </a:t>
            </a:r>
            <a:r>
              <a:rPr lang="en-US" sz="1600" dirty="0" smtClean="0">
                <a:solidFill>
                  <a:srgbClr val="FF0000"/>
                </a:solidFill>
              </a:rPr>
              <a:t>S</a:t>
            </a:r>
            <a:r>
              <a:rPr lang="ru-RU" sz="1600" dirty="0" smtClean="0">
                <a:solidFill>
                  <a:srgbClr val="FF0000"/>
                </a:solidFill>
              </a:rPr>
              <a:t>. </a:t>
            </a:r>
            <a:r>
              <a:rPr lang="en-US" sz="1600" dirty="0" err="1" smtClean="0">
                <a:solidFill>
                  <a:srgbClr val="FF0000"/>
                </a:solidFill>
              </a:rPr>
              <a:t>plantarum</a:t>
            </a:r>
            <a:r>
              <a:rPr lang="ru-RU" sz="1600" dirty="0" smtClean="0">
                <a:solidFill>
                  <a:srgbClr val="FF0000"/>
                </a:solidFill>
              </a:rPr>
              <a:t>, </a:t>
            </a:r>
            <a:r>
              <a:rPr lang="en-US" sz="1600" dirty="0" smtClean="0">
                <a:solidFill>
                  <a:srgbClr val="FF0000"/>
                </a:solidFill>
              </a:rPr>
              <a:t>S</a:t>
            </a:r>
            <a:r>
              <a:rPr lang="ru-RU" sz="1600" dirty="0" smtClean="0">
                <a:solidFill>
                  <a:srgbClr val="FF0000"/>
                </a:solidFill>
              </a:rPr>
              <a:t>. </a:t>
            </a:r>
            <a:r>
              <a:rPr lang="en-US" sz="1600" dirty="0" err="1" smtClean="0">
                <a:solidFill>
                  <a:srgbClr val="FF0000"/>
                </a:solidFill>
              </a:rPr>
              <a:t>lactis</a:t>
            </a:r>
            <a:r>
              <a:rPr lang="ru-RU" sz="1600" dirty="0" smtClean="0">
                <a:solidFill>
                  <a:srgbClr val="FF0000"/>
                </a:solidFill>
              </a:rPr>
              <a:t>, </a:t>
            </a:r>
            <a:r>
              <a:rPr lang="en-US" sz="1600" dirty="0" smtClean="0">
                <a:solidFill>
                  <a:srgbClr val="FF0000"/>
                </a:solidFill>
              </a:rPr>
              <a:t>B</a:t>
            </a:r>
            <a:r>
              <a:rPr lang="ru-RU" sz="1600" dirty="0" smtClean="0">
                <a:solidFill>
                  <a:srgbClr val="FF0000"/>
                </a:solidFill>
              </a:rPr>
              <a:t>. </a:t>
            </a:r>
            <a:r>
              <a:rPr lang="en-US" sz="1600" dirty="0" err="1" smtClean="0">
                <a:solidFill>
                  <a:srgbClr val="FF0000"/>
                </a:solidFill>
              </a:rPr>
              <a:t>bulgaricum</a:t>
            </a:r>
            <a:r>
              <a:rPr lang="ru-RU" sz="1600" dirty="0" smtClean="0">
                <a:solidFill>
                  <a:srgbClr val="FF0000"/>
                </a:solidFill>
              </a:rPr>
              <a:t>, </a:t>
            </a:r>
            <a:r>
              <a:rPr lang="en-US" sz="1600" dirty="0" smtClean="0">
                <a:solidFill>
                  <a:srgbClr val="FF0000"/>
                </a:solidFill>
              </a:rPr>
              <a:t>L</a:t>
            </a:r>
            <a:r>
              <a:rPr lang="ru-RU" sz="1600" dirty="0" smtClean="0">
                <a:solidFill>
                  <a:srgbClr val="FF0000"/>
                </a:solidFill>
              </a:rPr>
              <a:t>. </a:t>
            </a:r>
            <a:r>
              <a:rPr lang="en-US" sz="1600" dirty="0" err="1" smtClean="0">
                <a:solidFill>
                  <a:srgbClr val="FF0000"/>
                </a:solidFill>
              </a:rPr>
              <a:t>acidophilum</a:t>
            </a:r>
            <a:r>
              <a:rPr lang="ru-RU" sz="1600" dirty="0" smtClean="0">
                <a:solidFill>
                  <a:srgbClr val="FF0000"/>
                </a:solidFill>
              </a:rPr>
              <a:t> </a:t>
            </a:r>
            <a:r>
              <a:rPr lang="ru-RU" sz="1600" dirty="0" smtClean="0"/>
              <a:t>вносят в силосную массу для накопления в норме антибиотических и стимулирующих организм животных веществ. </a:t>
            </a:r>
            <a:r>
              <a:rPr lang="ru-RU" sz="1600" dirty="0" err="1" smtClean="0"/>
              <a:t>Ризосферная</a:t>
            </a:r>
            <a:r>
              <a:rPr lang="ru-RU" sz="1600" dirty="0" smtClean="0"/>
              <a:t> и эпифитная микрофлора могут играть и негативную роль. </a:t>
            </a:r>
          </a:p>
          <a:p>
            <a:r>
              <a:rPr lang="ru-RU" sz="1600" dirty="0" smtClean="0"/>
              <a:t>Вегетирующие растения могут поражаться фитопатогенными микробами, опасными для человека:  например, </a:t>
            </a:r>
            <a:r>
              <a:rPr lang="en-US" sz="1600" dirty="0" err="1" smtClean="0">
                <a:solidFill>
                  <a:srgbClr val="FF0000"/>
                </a:solidFill>
              </a:rPr>
              <a:t>Claviceps</a:t>
            </a:r>
            <a:r>
              <a:rPr lang="en-US" sz="1600" dirty="0" smtClean="0">
                <a:solidFill>
                  <a:srgbClr val="FF0000"/>
                </a:solidFill>
              </a:rPr>
              <a:t> </a:t>
            </a:r>
            <a:r>
              <a:rPr lang="en-US" sz="1600" dirty="0" err="1" smtClean="0">
                <a:solidFill>
                  <a:srgbClr val="FF0000"/>
                </a:solidFill>
              </a:rPr>
              <a:t>purpurae</a:t>
            </a:r>
            <a:r>
              <a:rPr lang="en-US" sz="1600" dirty="0" smtClean="0">
                <a:solidFill>
                  <a:srgbClr val="FF0000"/>
                </a:solidFill>
              </a:rPr>
              <a:t> </a:t>
            </a:r>
            <a:r>
              <a:rPr lang="en-US" sz="1600" dirty="0" smtClean="0"/>
              <a:t>(</a:t>
            </a:r>
            <a:r>
              <a:rPr lang="ru-RU" sz="1600" dirty="0" smtClean="0"/>
              <a:t>спорынья, эрготизм, ЛСД</a:t>
            </a:r>
            <a:r>
              <a:rPr lang="en-US" sz="1600" dirty="0" smtClean="0"/>
              <a:t>)</a:t>
            </a:r>
            <a:r>
              <a:rPr lang="ru-RU" sz="1600" dirty="0" smtClean="0"/>
              <a:t>.</a:t>
            </a:r>
          </a:p>
          <a:p>
            <a:r>
              <a:rPr lang="ru-RU" sz="1600" dirty="0" smtClean="0"/>
              <a:t>Корнеплоды нередко поражают гнилью (черной </a:t>
            </a:r>
            <a:r>
              <a:rPr lang="ru-RU" sz="1600" dirty="0" smtClean="0">
                <a:solidFill>
                  <a:srgbClr val="FF0000"/>
                </a:solidFill>
              </a:rPr>
              <a:t>– </a:t>
            </a:r>
            <a:r>
              <a:rPr lang="en-US" sz="1600" dirty="0" err="1" smtClean="0">
                <a:solidFill>
                  <a:srgbClr val="FF0000"/>
                </a:solidFill>
              </a:rPr>
              <a:t>Alternaria</a:t>
            </a:r>
            <a:r>
              <a:rPr lang="en-US" sz="1600" dirty="0" smtClean="0">
                <a:solidFill>
                  <a:srgbClr val="FF0000"/>
                </a:solidFill>
              </a:rPr>
              <a:t> </a:t>
            </a:r>
            <a:r>
              <a:rPr lang="en-US" sz="1600" dirty="0" err="1" smtClean="0">
                <a:solidFill>
                  <a:srgbClr val="FF0000"/>
                </a:solidFill>
              </a:rPr>
              <a:t>radicina</a:t>
            </a:r>
            <a:r>
              <a:rPr lang="ru-RU" sz="1600" dirty="0" smtClean="0">
                <a:solidFill>
                  <a:srgbClr val="FF0000"/>
                </a:solidFill>
              </a:rPr>
              <a:t>, серой –</a:t>
            </a:r>
            <a:r>
              <a:rPr lang="en-US" sz="1600" dirty="0" err="1" smtClean="0">
                <a:solidFill>
                  <a:srgbClr val="FF0000"/>
                </a:solidFill>
              </a:rPr>
              <a:t>Botrutus</a:t>
            </a:r>
            <a:r>
              <a:rPr lang="en-US" sz="1600" dirty="0" smtClean="0">
                <a:solidFill>
                  <a:srgbClr val="FF0000"/>
                </a:solidFill>
              </a:rPr>
              <a:t> </a:t>
            </a:r>
            <a:r>
              <a:rPr lang="en-US" sz="1600" dirty="0" err="1" smtClean="0">
                <a:solidFill>
                  <a:srgbClr val="FF0000"/>
                </a:solidFill>
              </a:rPr>
              <a:t>cinirea</a:t>
            </a:r>
            <a:r>
              <a:rPr lang="ru-RU" sz="1600" dirty="0" smtClean="0">
                <a:solidFill>
                  <a:srgbClr val="FF0000"/>
                </a:solidFill>
              </a:rPr>
              <a:t>, картофельной – </a:t>
            </a:r>
            <a:r>
              <a:rPr lang="en-US" sz="1600" dirty="0" err="1" smtClean="0">
                <a:solidFill>
                  <a:srgbClr val="FF0000"/>
                </a:solidFill>
              </a:rPr>
              <a:t>Phitophtora</a:t>
            </a:r>
            <a:r>
              <a:rPr lang="en-US" sz="1600" dirty="0" smtClean="0">
                <a:solidFill>
                  <a:srgbClr val="FF0000"/>
                </a:solidFill>
              </a:rPr>
              <a:t> </a:t>
            </a:r>
            <a:r>
              <a:rPr lang="en-US" sz="1600" dirty="0" err="1" smtClean="0">
                <a:solidFill>
                  <a:srgbClr val="FF0000"/>
                </a:solidFill>
              </a:rPr>
              <a:t>infenstans</a:t>
            </a:r>
            <a:r>
              <a:rPr lang="ru-RU" sz="1600" dirty="0" smtClean="0"/>
              <a:t>). К порче силоса приводит чрезмерная деятельность возбудителей </a:t>
            </a:r>
            <a:r>
              <a:rPr lang="ru-RU" sz="1600" dirty="0" err="1" smtClean="0"/>
              <a:t>маслянокислого</a:t>
            </a:r>
            <a:r>
              <a:rPr lang="ru-RU" sz="1600" dirty="0" smtClean="0"/>
              <a:t> брожения. Грибы вызывают токсикозы. Возбудитель ботулизма </a:t>
            </a:r>
            <a:r>
              <a:rPr lang="ru-RU" sz="1600" dirty="0" smtClean="0">
                <a:solidFill>
                  <a:srgbClr val="FF0000"/>
                </a:solidFill>
              </a:rPr>
              <a:t>(</a:t>
            </a:r>
            <a:r>
              <a:rPr lang="en-US" sz="1600" dirty="0" smtClean="0">
                <a:solidFill>
                  <a:srgbClr val="FF0000"/>
                </a:solidFill>
              </a:rPr>
              <a:t>C</a:t>
            </a:r>
            <a:r>
              <a:rPr lang="ru-RU" sz="1600" dirty="0" smtClean="0">
                <a:solidFill>
                  <a:srgbClr val="FF0000"/>
                </a:solidFill>
              </a:rPr>
              <a:t>. в</a:t>
            </a:r>
            <a:r>
              <a:rPr lang="en-US" sz="1600" dirty="0" err="1" smtClean="0">
                <a:solidFill>
                  <a:srgbClr val="FF0000"/>
                </a:solidFill>
              </a:rPr>
              <a:t>otulinum</a:t>
            </a:r>
            <a:r>
              <a:rPr lang="ru-RU" sz="1600" dirty="0" smtClean="0">
                <a:solidFill>
                  <a:srgbClr val="FF0000"/>
                </a:solidFill>
              </a:rPr>
              <a:t>),</a:t>
            </a:r>
            <a:r>
              <a:rPr lang="ru-RU" sz="1600" dirty="0" smtClean="0"/>
              <a:t> попадая в корм с почвой и </a:t>
            </a:r>
            <a:r>
              <a:rPr lang="ru-RU" sz="1600" dirty="0" err="1" smtClean="0"/>
              <a:t>фикалиями</a:t>
            </a:r>
            <a:r>
              <a:rPr lang="ru-RU" sz="1600" dirty="0" smtClean="0"/>
              <a:t>, вызывает тяжелый токсикоз, нередко с летальным исходом. Многие грибы (</a:t>
            </a:r>
            <a:r>
              <a:rPr lang="en-US" sz="1600" dirty="0" err="1" smtClean="0">
                <a:solidFill>
                  <a:srgbClr val="FF0000"/>
                </a:solidFill>
              </a:rPr>
              <a:t>Aspergillus</a:t>
            </a:r>
            <a:r>
              <a:rPr lang="ru-RU" sz="1600" dirty="0" smtClean="0">
                <a:solidFill>
                  <a:srgbClr val="FF0000"/>
                </a:solidFill>
              </a:rPr>
              <a:t>, </a:t>
            </a:r>
            <a:r>
              <a:rPr lang="en-US" sz="1600" dirty="0" err="1" smtClean="0">
                <a:solidFill>
                  <a:srgbClr val="FF0000"/>
                </a:solidFill>
              </a:rPr>
              <a:t>Penicillium</a:t>
            </a:r>
            <a:r>
              <a:rPr lang="ru-RU" sz="1600" dirty="0" smtClean="0">
                <a:solidFill>
                  <a:srgbClr val="FF0000"/>
                </a:solidFill>
              </a:rPr>
              <a:t>, </a:t>
            </a:r>
            <a:r>
              <a:rPr lang="en-US" sz="1600" dirty="0" err="1" smtClean="0">
                <a:solidFill>
                  <a:srgbClr val="FF0000"/>
                </a:solidFill>
              </a:rPr>
              <a:t>Mucor</a:t>
            </a:r>
            <a:r>
              <a:rPr lang="ru-RU" sz="1600" dirty="0" smtClean="0">
                <a:solidFill>
                  <a:srgbClr val="FF0000"/>
                </a:solidFill>
              </a:rPr>
              <a:t>, </a:t>
            </a:r>
            <a:r>
              <a:rPr lang="en-US" sz="1600" dirty="0" err="1" smtClean="0">
                <a:solidFill>
                  <a:srgbClr val="FF0000"/>
                </a:solidFill>
              </a:rPr>
              <a:t>Fusarium</a:t>
            </a:r>
            <a:r>
              <a:rPr lang="ru-RU" sz="1600" dirty="0" smtClean="0">
                <a:solidFill>
                  <a:srgbClr val="FF0000"/>
                </a:solidFill>
              </a:rPr>
              <a:t>, </a:t>
            </a:r>
            <a:r>
              <a:rPr lang="en-US" sz="1600" dirty="0" err="1" smtClean="0">
                <a:solidFill>
                  <a:srgbClr val="FF0000"/>
                </a:solidFill>
              </a:rPr>
              <a:t>Stachybotrus</a:t>
            </a:r>
            <a:r>
              <a:rPr lang="ru-RU" sz="1600" dirty="0" smtClean="0"/>
              <a:t>) заселяют корма, размножаясь при благоприятных условиях, и вызывают у животных острые или хронические токсикозы, чаще сопровождающиеся неспецифическими симптомами.</a:t>
            </a:r>
          </a:p>
          <a:p>
            <a:endParaRPr lang="ru-RU" sz="14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>
                <a:solidFill>
                  <a:srgbClr val="FF0066"/>
                </a:solidFill>
              </a:rPr>
              <a:t>Микрофлора воды</a:t>
            </a:r>
            <a:endParaRPr lang="ru-RU" sz="3200" dirty="0">
              <a:solidFill>
                <a:srgbClr val="FF0066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152"/>
          </a:xfrm>
        </p:spPr>
        <p:txBody>
          <a:bodyPr>
            <a:normAutofit/>
          </a:bodyPr>
          <a:lstStyle/>
          <a:p>
            <a:pPr>
              <a:spcBef>
                <a:spcPts val="0"/>
              </a:spcBef>
            </a:pPr>
            <a:r>
              <a:rPr lang="ru-RU" sz="1600" dirty="0" smtClean="0"/>
              <a:t>Преобладающая микрофлора рек, озер, прудов – </a:t>
            </a:r>
            <a:r>
              <a:rPr lang="ru-RU" sz="1600" dirty="0" smtClean="0">
                <a:solidFill>
                  <a:srgbClr val="FF0000"/>
                </a:solidFill>
              </a:rPr>
              <a:t>сапрофиты</a:t>
            </a:r>
            <a:r>
              <a:rPr lang="ru-RU" sz="1600" dirty="0" smtClean="0"/>
              <a:t>, то есть гнилостные. К ним относятся </a:t>
            </a:r>
            <a:r>
              <a:rPr lang="en-US" sz="1600" i="1" dirty="0" smtClean="0">
                <a:solidFill>
                  <a:srgbClr val="FF0000"/>
                </a:solidFill>
              </a:rPr>
              <a:t>B</a:t>
            </a:r>
            <a:r>
              <a:rPr lang="ru-RU" sz="1600" i="1" dirty="0" smtClean="0">
                <a:solidFill>
                  <a:srgbClr val="FF0000"/>
                </a:solidFill>
              </a:rPr>
              <a:t>. </a:t>
            </a:r>
            <a:r>
              <a:rPr lang="en-US" sz="1600" i="1" dirty="0" err="1" smtClean="0">
                <a:solidFill>
                  <a:srgbClr val="FF0000"/>
                </a:solidFill>
              </a:rPr>
              <a:t>fluorescens</a:t>
            </a:r>
            <a:r>
              <a:rPr lang="ru-RU" sz="1600" i="1" dirty="0" smtClean="0">
                <a:solidFill>
                  <a:srgbClr val="FF0000"/>
                </a:solidFill>
              </a:rPr>
              <a:t>, </a:t>
            </a:r>
            <a:r>
              <a:rPr lang="en-US" sz="1600" i="1" dirty="0" smtClean="0">
                <a:solidFill>
                  <a:srgbClr val="FF0000"/>
                </a:solidFill>
              </a:rPr>
              <a:t>B</a:t>
            </a:r>
            <a:r>
              <a:rPr lang="ru-RU" sz="1600" i="1" dirty="0" smtClean="0">
                <a:solidFill>
                  <a:srgbClr val="FF0000"/>
                </a:solidFill>
              </a:rPr>
              <a:t>. </a:t>
            </a:r>
            <a:r>
              <a:rPr lang="en-US" sz="1600" i="1" dirty="0" err="1" smtClean="0">
                <a:solidFill>
                  <a:srgbClr val="FF0000"/>
                </a:solidFill>
              </a:rPr>
              <a:t>aquatile</a:t>
            </a:r>
            <a:r>
              <a:rPr lang="ru-RU" sz="1600" i="1" dirty="0" smtClean="0">
                <a:solidFill>
                  <a:srgbClr val="FF0000"/>
                </a:solidFill>
              </a:rPr>
              <a:t>, </a:t>
            </a:r>
            <a:r>
              <a:rPr lang="en-US" sz="1600" i="1" dirty="0" smtClean="0">
                <a:solidFill>
                  <a:srgbClr val="FF0000"/>
                </a:solidFill>
              </a:rPr>
              <a:t>B</a:t>
            </a:r>
            <a:r>
              <a:rPr lang="ru-RU" sz="1600" i="1" dirty="0" smtClean="0">
                <a:solidFill>
                  <a:srgbClr val="FF0000"/>
                </a:solidFill>
              </a:rPr>
              <a:t>. </a:t>
            </a:r>
            <a:r>
              <a:rPr lang="en-US" sz="1600" i="1" dirty="0" err="1" smtClean="0">
                <a:solidFill>
                  <a:srgbClr val="FF0000"/>
                </a:solidFill>
              </a:rPr>
              <a:t>violaceum</a:t>
            </a:r>
            <a:r>
              <a:rPr lang="ru-RU" sz="1600" i="1" dirty="0" smtClean="0">
                <a:solidFill>
                  <a:srgbClr val="FF0000"/>
                </a:solidFill>
              </a:rPr>
              <a:t>, </a:t>
            </a:r>
            <a:r>
              <a:rPr lang="en-US" sz="1600" i="1" dirty="0" smtClean="0">
                <a:solidFill>
                  <a:srgbClr val="FF0000"/>
                </a:solidFill>
              </a:rPr>
              <a:t>P</a:t>
            </a:r>
            <a:r>
              <a:rPr lang="ru-RU" sz="1600" i="1" dirty="0" smtClean="0">
                <a:solidFill>
                  <a:srgbClr val="FF0000"/>
                </a:solidFill>
              </a:rPr>
              <a:t>. </a:t>
            </a:r>
            <a:r>
              <a:rPr lang="en-US" sz="1600" i="1" dirty="0" err="1" smtClean="0">
                <a:solidFill>
                  <a:srgbClr val="FF0000"/>
                </a:solidFill>
              </a:rPr>
              <a:t>vulgaris</a:t>
            </a:r>
            <a:r>
              <a:rPr lang="ru-RU" sz="1600" i="1" dirty="0" smtClean="0">
                <a:solidFill>
                  <a:srgbClr val="FF0000"/>
                </a:solidFill>
              </a:rPr>
              <a:t>, </a:t>
            </a:r>
            <a:r>
              <a:rPr lang="ru-RU" sz="1600" dirty="0" smtClean="0">
                <a:solidFill>
                  <a:srgbClr val="FF0000"/>
                </a:solidFill>
              </a:rPr>
              <a:t>плесневые грибы </a:t>
            </a:r>
            <a:r>
              <a:rPr lang="ru-RU" sz="1600" dirty="0" smtClean="0"/>
              <a:t>и др.</a:t>
            </a:r>
          </a:p>
          <a:p>
            <a:r>
              <a:rPr lang="ru-RU" sz="1600" i="1" dirty="0" smtClean="0"/>
              <a:t>Характер микрофлоры</a:t>
            </a:r>
            <a:r>
              <a:rPr lang="ru-RU" sz="1600" dirty="0" smtClean="0"/>
              <a:t> водоемов определяется особенностями конкретной водной среды. </a:t>
            </a:r>
          </a:p>
          <a:p>
            <a:r>
              <a:rPr lang="ru-RU" sz="1600" dirty="0" smtClean="0"/>
              <a:t>Микрофлору водоемов образуют две группы</a:t>
            </a:r>
            <a:r>
              <a:rPr lang="ru-RU" sz="1600" b="1" dirty="0" smtClean="0">
                <a:solidFill>
                  <a:srgbClr val="006600"/>
                </a:solidFill>
              </a:rPr>
              <a:t>: </a:t>
            </a:r>
            <a:r>
              <a:rPr lang="ru-RU" sz="1600" b="1" dirty="0" err="1" smtClean="0">
                <a:solidFill>
                  <a:srgbClr val="006600"/>
                </a:solidFill>
              </a:rPr>
              <a:t>аутохтонные</a:t>
            </a:r>
            <a:r>
              <a:rPr lang="ru-RU" sz="1600" b="1" dirty="0" smtClean="0">
                <a:solidFill>
                  <a:srgbClr val="006600"/>
                </a:solidFill>
              </a:rPr>
              <a:t> (собственно водные) и аллохтонные (попадающие извне при загрязнении) микроорганизмы.</a:t>
            </a:r>
          </a:p>
          <a:p>
            <a:r>
              <a:rPr lang="ru-RU" sz="1600" i="1" dirty="0" smtClean="0"/>
              <a:t> </a:t>
            </a:r>
            <a:r>
              <a:rPr lang="ru-RU" sz="1600" i="1" cap="all" dirty="0" err="1" smtClean="0">
                <a:solidFill>
                  <a:srgbClr val="006600"/>
                </a:solidFill>
              </a:rPr>
              <a:t>а</a:t>
            </a:r>
            <a:r>
              <a:rPr lang="ru-RU" sz="1600" i="1" dirty="0" err="1" smtClean="0">
                <a:solidFill>
                  <a:srgbClr val="006600"/>
                </a:solidFill>
              </a:rPr>
              <a:t>утохтонная</a:t>
            </a:r>
            <a:r>
              <a:rPr lang="ru-RU" sz="1600" i="1" dirty="0" smtClean="0">
                <a:solidFill>
                  <a:srgbClr val="006600"/>
                </a:solidFill>
              </a:rPr>
              <a:t> микрофлора </a:t>
            </a:r>
            <a:r>
              <a:rPr lang="ru-RU" sz="1600" i="1" dirty="0" smtClean="0"/>
              <a:t>– </a:t>
            </a:r>
            <a:r>
              <a:rPr lang="ru-RU" sz="1600" i="1" dirty="0" err="1" smtClean="0"/>
              <a:t>савокупность</a:t>
            </a:r>
            <a:r>
              <a:rPr lang="ru-RU" sz="1600" i="1" dirty="0" smtClean="0"/>
              <a:t> микроорганизмов, постоянно живущих и размножающихся в воде.</a:t>
            </a:r>
            <a:r>
              <a:rPr lang="ru-RU" sz="1600" dirty="0" smtClean="0"/>
              <a:t> Микробный состав воды напоминает микрофлору почвы, с которой вода соприкасается (придонные и прибрежные почвы).</a:t>
            </a:r>
          </a:p>
          <a:p>
            <a:r>
              <a:rPr lang="ru-RU" sz="1600" dirty="0" smtClean="0"/>
              <a:t>В состав специфической водной микрофлоры входят </a:t>
            </a:r>
            <a:r>
              <a:rPr lang="en-US" sz="1600" i="1" dirty="0" smtClean="0">
                <a:solidFill>
                  <a:srgbClr val="FF0000"/>
                </a:solidFill>
              </a:rPr>
              <a:t>Micrococcus </a:t>
            </a:r>
            <a:r>
              <a:rPr lang="en-US" sz="1600" i="1" dirty="0" err="1" smtClean="0">
                <a:solidFill>
                  <a:srgbClr val="FF0000"/>
                </a:solidFill>
              </a:rPr>
              <a:t>candicans</a:t>
            </a:r>
            <a:r>
              <a:rPr lang="en-US" sz="1600" i="1" dirty="0" smtClean="0">
                <a:solidFill>
                  <a:srgbClr val="FF0000"/>
                </a:solidFill>
              </a:rPr>
              <a:t> </a:t>
            </a:r>
            <a:r>
              <a:rPr lang="ru-RU" sz="1600" dirty="0" smtClean="0">
                <a:solidFill>
                  <a:srgbClr val="FF0000"/>
                </a:solidFill>
              </a:rPr>
              <a:t>и </a:t>
            </a:r>
            <a:r>
              <a:rPr lang="en-US" sz="1600" i="1" dirty="0" smtClean="0">
                <a:solidFill>
                  <a:srgbClr val="FF0000"/>
                </a:solidFill>
              </a:rPr>
              <a:t>M</a:t>
            </a:r>
            <a:r>
              <a:rPr lang="ru-RU" sz="1600" i="1" dirty="0" smtClean="0">
                <a:solidFill>
                  <a:srgbClr val="FF0000"/>
                </a:solidFill>
              </a:rPr>
              <a:t>. </a:t>
            </a:r>
            <a:r>
              <a:rPr lang="en-US" sz="1600" i="1" dirty="0" err="1" smtClean="0">
                <a:solidFill>
                  <a:srgbClr val="FF0000"/>
                </a:solidFill>
              </a:rPr>
              <a:t>roseus</a:t>
            </a:r>
            <a:r>
              <a:rPr lang="ru-RU" sz="1600" i="1" dirty="0" smtClean="0">
                <a:solidFill>
                  <a:srgbClr val="FF0000"/>
                </a:solidFill>
              </a:rPr>
              <a:t> ,</a:t>
            </a:r>
            <a:r>
              <a:rPr lang="ru-RU" sz="1600" i="1" dirty="0" err="1" smtClean="0">
                <a:solidFill>
                  <a:srgbClr val="FF0000"/>
                </a:solidFill>
              </a:rPr>
              <a:t>Sarcina</a:t>
            </a:r>
            <a:r>
              <a:rPr lang="ru-RU" sz="1600" i="1" dirty="0" smtClean="0">
                <a:solidFill>
                  <a:srgbClr val="FF0000"/>
                </a:solidFill>
              </a:rPr>
              <a:t> </a:t>
            </a:r>
            <a:r>
              <a:rPr lang="ru-RU" sz="1600" i="1" dirty="0" err="1" smtClean="0">
                <a:solidFill>
                  <a:srgbClr val="FF0000"/>
                </a:solidFill>
              </a:rPr>
              <a:t>li</a:t>
            </a:r>
            <a:r>
              <a:rPr lang="en-US" sz="1600" i="1" dirty="0" smtClean="0">
                <a:solidFill>
                  <a:srgbClr val="FF0000"/>
                </a:solidFill>
              </a:rPr>
              <a:t>tea</a:t>
            </a:r>
            <a:r>
              <a:rPr lang="ru-RU" sz="1600" i="1" dirty="0" smtClean="0">
                <a:solidFill>
                  <a:srgbClr val="FF0000"/>
                </a:solidFill>
              </a:rPr>
              <a:t>, </a:t>
            </a:r>
            <a:r>
              <a:rPr lang="en-US" sz="1600" i="1" dirty="0" smtClean="0">
                <a:solidFill>
                  <a:srgbClr val="FF0000"/>
                </a:solidFill>
              </a:rPr>
              <a:t>Bacterium </a:t>
            </a:r>
            <a:r>
              <a:rPr lang="en-US" sz="1600" i="1" dirty="0" err="1" smtClean="0">
                <a:solidFill>
                  <a:srgbClr val="FF0000"/>
                </a:solidFill>
              </a:rPr>
              <a:t>aquatilis</a:t>
            </a:r>
            <a:r>
              <a:rPr lang="en-US" sz="1600" i="1" dirty="0" smtClean="0">
                <a:solidFill>
                  <a:srgbClr val="FF0000"/>
                </a:solidFill>
              </a:rPr>
              <a:t> </a:t>
            </a:r>
            <a:r>
              <a:rPr lang="en-US" sz="1600" i="1" dirty="0" err="1" smtClean="0">
                <a:solidFill>
                  <a:srgbClr val="FF0000"/>
                </a:solidFill>
              </a:rPr>
              <a:t>communis</a:t>
            </a:r>
            <a:r>
              <a:rPr lang="ru-RU" sz="1600" i="1" dirty="0" smtClean="0">
                <a:solidFill>
                  <a:srgbClr val="FF0000"/>
                </a:solidFill>
              </a:rPr>
              <a:t>, </a:t>
            </a:r>
            <a:r>
              <a:rPr lang="en-US" sz="1600" i="1" dirty="0" smtClean="0">
                <a:solidFill>
                  <a:srgbClr val="FF0000"/>
                </a:solidFill>
              </a:rPr>
              <a:t>Pseudomonas </a:t>
            </a:r>
            <a:r>
              <a:rPr lang="en-US" sz="1600" i="1" dirty="0" err="1" smtClean="0">
                <a:solidFill>
                  <a:srgbClr val="FF0000"/>
                </a:solidFill>
              </a:rPr>
              <a:t>fluorescens</a:t>
            </a:r>
            <a:r>
              <a:rPr lang="ru-RU" sz="1600" i="1" dirty="0" smtClean="0"/>
              <a:t>, </a:t>
            </a:r>
            <a:r>
              <a:rPr lang="ru-RU" sz="1600" dirty="0" smtClean="0"/>
              <a:t>различные виды </a:t>
            </a:r>
            <a:r>
              <a:rPr lang="en-US" sz="1600" i="1" dirty="0" smtClean="0"/>
              <a:t>Proteus</a:t>
            </a:r>
            <a:r>
              <a:rPr lang="ru-RU" sz="1600" dirty="0" smtClean="0"/>
              <a:t> и</a:t>
            </a:r>
            <a:r>
              <a:rPr lang="ru-RU" sz="1600" i="1" dirty="0" smtClean="0"/>
              <a:t> </a:t>
            </a:r>
            <a:r>
              <a:rPr lang="en-US" sz="1600" i="1" dirty="0" err="1" smtClean="0"/>
              <a:t>Leptospira</a:t>
            </a:r>
            <a:r>
              <a:rPr lang="ru-RU" sz="1600" dirty="0" smtClean="0"/>
              <a:t>. Среди анаэробов в незагрязненных водоемах выделяют </a:t>
            </a:r>
            <a:r>
              <a:rPr lang="ru-RU" sz="1600" i="1" dirty="0" smtClean="0"/>
              <a:t>В</a:t>
            </a:r>
            <a:r>
              <a:rPr lang="en-US" sz="1600" i="1" dirty="0" err="1" smtClean="0"/>
              <a:t>acillus</a:t>
            </a:r>
            <a:r>
              <a:rPr lang="en-US" sz="1600" i="1" dirty="0" smtClean="0"/>
              <a:t> cereus</a:t>
            </a:r>
            <a:r>
              <a:rPr lang="ru-RU" sz="1600" i="1" dirty="0" smtClean="0"/>
              <a:t>, </a:t>
            </a:r>
            <a:r>
              <a:rPr lang="en-US" sz="1600" i="1" dirty="0" smtClean="0"/>
              <a:t>B</a:t>
            </a:r>
            <a:r>
              <a:rPr lang="ru-RU" sz="1600" i="1" dirty="0" smtClean="0"/>
              <a:t>. </a:t>
            </a:r>
            <a:r>
              <a:rPr lang="en-US" sz="1600" i="1" dirty="0" err="1" smtClean="0"/>
              <a:t>mycoides</a:t>
            </a:r>
            <a:r>
              <a:rPr lang="ru-RU" sz="1600" i="1" dirty="0" smtClean="0"/>
              <a:t>, </a:t>
            </a:r>
            <a:r>
              <a:rPr lang="en-US" sz="1600" i="1" dirty="0" err="1" smtClean="0"/>
              <a:t>Chromobacterium</a:t>
            </a:r>
            <a:r>
              <a:rPr lang="en-US" sz="1600" i="1" dirty="0" smtClean="0"/>
              <a:t> </a:t>
            </a:r>
            <a:r>
              <a:rPr lang="en-US" sz="1600" i="1" dirty="0" err="1" smtClean="0"/>
              <a:t>violaceum</a:t>
            </a:r>
            <a:r>
              <a:rPr lang="ru-RU" sz="1600" i="1" dirty="0" smtClean="0"/>
              <a:t>,</a:t>
            </a:r>
            <a:r>
              <a:rPr lang="ru-RU" sz="1600" dirty="0" smtClean="0"/>
              <a:t>виды рода </a:t>
            </a:r>
            <a:r>
              <a:rPr lang="ru-RU" sz="1600" i="1" dirty="0" smtClean="0"/>
              <a:t> </a:t>
            </a:r>
            <a:r>
              <a:rPr lang="en-US" sz="1600" i="1" dirty="0" smtClean="0"/>
              <a:t>Clostridium</a:t>
            </a:r>
            <a:r>
              <a:rPr lang="ru-RU" sz="1600" i="1" dirty="0" smtClean="0"/>
              <a:t>. </a:t>
            </a:r>
            <a:endParaRPr lang="ru-RU" sz="1600" dirty="0" smtClean="0"/>
          </a:p>
          <a:p>
            <a:r>
              <a:rPr lang="ru-RU" sz="1600" i="1" dirty="0" smtClean="0">
                <a:solidFill>
                  <a:srgbClr val="006600"/>
                </a:solidFill>
              </a:rPr>
              <a:t> </a:t>
            </a:r>
            <a:r>
              <a:rPr lang="ru-RU" sz="1600" i="1" cap="all" dirty="0" smtClean="0">
                <a:solidFill>
                  <a:srgbClr val="006600"/>
                </a:solidFill>
              </a:rPr>
              <a:t>а</a:t>
            </a:r>
            <a:r>
              <a:rPr lang="ru-RU" sz="1600" i="1" dirty="0" smtClean="0">
                <a:solidFill>
                  <a:srgbClr val="006600"/>
                </a:solidFill>
              </a:rPr>
              <a:t>ллохтонная микрофлора </a:t>
            </a:r>
            <a:r>
              <a:rPr lang="ru-RU" sz="1600" dirty="0" smtClean="0">
                <a:solidFill>
                  <a:srgbClr val="006600"/>
                </a:solidFill>
              </a:rPr>
              <a:t> </a:t>
            </a:r>
            <a:r>
              <a:rPr lang="ru-RU" sz="1600" dirty="0" smtClean="0"/>
              <a:t>- совокупность микроорганизмов, случайно попавших  в воду и сохраняющихся в ней сравнительно короткое время.</a:t>
            </a:r>
          </a:p>
          <a:p>
            <a:r>
              <a:rPr lang="ru-RU" sz="1600" dirty="0" smtClean="0"/>
              <a:t> </a:t>
            </a:r>
            <a:r>
              <a:rPr lang="ru-RU" sz="1600" cap="all" dirty="0" smtClean="0"/>
              <a:t>к</a:t>
            </a:r>
            <a:r>
              <a:rPr lang="ru-RU" sz="1600" dirty="0" smtClean="0"/>
              <a:t>оличественные соотношения микроорганизмов в открытых водоемах варьируют в широких пределах, что зависит от типа водоема, степени его загрязнения, смены метеорологических условий сезона и т.д.</a:t>
            </a:r>
          </a:p>
          <a:p>
            <a:endParaRPr lang="ru-RU" sz="140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>
                <a:solidFill>
                  <a:srgbClr val="FF0000"/>
                </a:solidFill>
              </a:rPr>
              <a:t>Самоочищение водоемов</a:t>
            </a:r>
            <a:endParaRPr lang="ru-RU" sz="3200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ru-RU" b="1" i="1" dirty="0" smtClean="0">
                <a:solidFill>
                  <a:srgbClr val="FF0000"/>
                </a:solidFill>
              </a:rPr>
              <a:t>Самоочищение водоемов </a:t>
            </a:r>
            <a:r>
              <a:rPr lang="ru-RU" dirty="0" smtClean="0"/>
              <a:t>обуславливается рядом факторов: </a:t>
            </a:r>
          </a:p>
          <a:p>
            <a:r>
              <a:rPr lang="ru-RU" dirty="0" smtClean="0"/>
              <a:t>1)быстрым течением воды, что ведет к падению концентрации органических веществ;</a:t>
            </a:r>
          </a:p>
          <a:p>
            <a:r>
              <a:rPr lang="ru-RU" dirty="0" smtClean="0"/>
              <a:t>2)бактерицидным действием инсоляции;</a:t>
            </a:r>
          </a:p>
          <a:p>
            <a:r>
              <a:rPr lang="ru-RU" dirty="0" smtClean="0"/>
              <a:t>3)минерализации органических соединений микробами;</a:t>
            </a:r>
          </a:p>
          <a:p>
            <a:r>
              <a:rPr lang="ru-RU" dirty="0" smtClean="0"/>
              <a:t>4)часть микробов поглощается простейшими (пищевая цепь: бактерия – простейшие – насекомые – рыба, животные – человек);</a:t>
            </a:r>
          </a:p>
          <a:p>
            <a:r>
              <a:rPr lang="ru-RU" dirty="0" smtClean="0"/>
              <a:t>5)адсорбция твердыми частицами ила;</a:t>
            </a:r>
          </a:p>
          <a:p>
            <a:r>
              <a:rPr lang="ru-RU" dirty="0" smtClean="0"/>
              <a:t>6) адсорбция на поверхность растений (водоемы с растениями и без растений);</a:t>
            </a:r>
          </a:p>
          <a:p>
            <a:r>
              <a:rPr lang="ru-RU" dirty="0" smtClean="0"/>
              <a:t>7)действие фитонцидов растений.</a:t>
            </a:r>
          </a:p>
          <a:p>
            <a:r>
              <a:rPr lang="ru-RU" dirty="0" smtClean="0"/>
              <a:t>В чистой воде преобладают кокки, в загрязненной - бактерии,  в то числе споровые и отмечается отсутствие или малое количество свободного кислорода.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352" cy="346050"/>
          </a:xfrm>
        </p:spPr>
        <p:txBody>
          <a:bodyPr>
            <a:normAutofit/>
          </a:bodyPr>
          <a:lstStyle/>
          <a:p>
            <a:endParaRPr lang="ru-RU" sz="1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ru-RU" sz="1600" b="1" i="1" dirty="0" smtClean="0">
                <a:solidFill>
                  <a:srgbClr val="FF0000"/>
                </a:solidFill>
              </a:rPr>
              <a:t>Обеззараживание воды </a:t>
            </a:r>
            <a:r>
              <a:rPr lang="ru-RU" sz="1600" dirty="0" smtClean="0"/>
              <a:t>осуществляется следующими методами:</a:t>
            </a:r>
          </a:p>
          <a:p>
            <a:pPr lvl="0">
              <a:buNone/>
            </a:pPr>
            <a:r>
              <a:rPr lang="ru-RU" sz="1600" dirty="0" smtClean="0"/>
              <a:t>Отстаивание с применением коагулянтов (сернокислый глинозем, сернокислая закись </a:t>
            </a:r>
            <a:r>
              <a:rPr lang="en-US" sz="1600" i="1" dirty="0" smtClean="0"/>
              <a:t>Fe</a:t>
            </a:r>
            <a:r>
              <a:rPr lang="ru-RU" sz="1600" dirty="0" smtClean="0"/>
              <a:t>) и активного ила;</a:t>
            </a:r>
          </a:p>
          <a:p>
            <a:pPr lvl="0">
              <a:buNone/>
            </a:pPr>
            <a:r>
              <a:rPr lang="ru-RU" sz="1600" dirty="0" smtClean="0"/>
              <a:t>Аэрация, хлорирование в </a:t>
            </a:r>
            <a:r>
              <a:rPr lang="ru-RU" sz="1600" dirty="0" err="1" smtClean="0"/>
              <a:t>аэротеннах</a:t>
            </a:r>
            <a:r>
              <a:rPr lang="ru-RU" sz="1600" dirty="0" smtClean="0"/>
              <a:t>;</a:t>
            </a:r>
          </a:p>
          <a:p>
            <a:pPr lvl="0">
              <a:buNone/>
            </a:pPr>
            <a:r>
              <a:rPr lang="ru-RU" sz="1600" dirty="0" smtClean="0"/>
              <a:t>Биологическая очистка на полях орошения;</a:t>
            </a:r>
          </a:p>
          <a:p>
            <a:pPr lvl="0">
              <a:buNone/>
            </a:pPr>
            <a:r>
              <a:rPr lang="ru-RU" sz="1600" dirty="0" smtClean="0"/>
              <a:t>Высушивание и термическая обработка;</a:t>
            </a:r>
          </a:p>
          <a:p>
            <a:pPr lvl="0">
              <a:buNone/>
            </a:pPr>
            <a:r>
              <a:rPr lang="ru-RU" sz="1600" dirty="0" smtClean="0"/>
              <a:t>Воздействие </a:t>
            </a:r>
            <a:r>
              <a:rPr lang="ru-RU" sz="1600" dirty="0" err="1" smtClean="0"/>
              <a:t>α</a:t>
            </a:r>
            <a:r>
              <a:rPr lang="ru-RU" sz="1600" dirty="0" smtClean="0"/>
              <a:t>, </a:t>
            </a:r>
            <a:r>
              <a:rPr lang="ru-RU" sz="1600" dirty="0" err="1" smtClean="0"/>
              <a:t>β</a:t>
            </a:r>
            <a:r>
              <a:rPr lang="ru-RU" sz="1600" dirty="0" smtClean="0"/>
              <a:t>, </a:t>
            </a:r>
            <a:r>
              <a:rPr lang="ru-RU" sz="1600" dirty="0" err="1" smtClean="0"/>
              <a:t>γ </a:t>
            </a:r>
            <a:r>
              <a:rPr lang="ru-RU" sz="1600" dirty="0" smtClean="0"/>
              <a:t>и УФ – лучами.</a:t>
            </a:r>
          </a:p>
          <a:p>
            <a:pPr>
              <a:buNone/>
            </a:pPr>
            <a:r>
              <a:rPr lang="ru-RU" sz="1600" dirty="0" smtClean="0"/>
              <a:t>При попадании патогенных микроорганизмов в воду на них воздействует</a:t>
            </a:r>
          </a:p>
          <a:p>
            <a:pPr>
              <a:buNone/>
            </a:pPr>
            <a:r>
              <a:rPr lang="ru-RU" sz="1600" dirty="0" smtClean="0"/>
              <a:t>множество разнообразных факторов: адсорбция твердыми частицами и </a:t>
            </a:r>
          </a:p>
          <a:p>
            <a:pPr>
              <a:buNone/>
            </a:pPr>
            <a:r>
              <a:rPr lang="ru-RU" sz="1600" dirty="0" smtClean="0"/>
              <a:t>поверхностью растений, поглощение простейшими, </a:t>
            </a:r>
            <a:r>
              <a:rPr lang="ru-RU" sz="1600" dirty="0" err="1" smtClean="0"/>
              <a:t>УФ-излучение</a:t>
            </a:r>
            <a:r>
              <a:rPr lang="ru-RU" sz="1600" dirty="0" smtClean="0"/>
              <a:t>, антибиотики и </a:t>
            </a:r>
          </a:p>
          <a:p>
            <a:pPr>
              <a:buNone/>
            </a:pPr>
            <a:r>
              <a:rPr lang="ru-RU" sz="1600" dirty="0" smtClean="0"/>
              <a:t>фитонциды. </a:t>
            </a:r>
          </a:p>
          <a:p>
            <a:pPr>
              <a:buNone/>
            </a:pPr>
            <a:r>
              <a:rPr lang="ru-RU" sz="1600" dirty="0" smtClean="0"/>
              <a:t>В отрытых водоёмах обнаруживают возбудителей </a:t>
            </a:r>
            <a:r>
              <a:rPr lang="ru-RU" sz="1600" dirty="0" err="1" smtClean="0"/>
              <a:t>природно</a:t>
            </a:r>
            <a:r>
              <a:rPr lang="ru-RU" sz="1600" dirty="0" smtClean="0"/>
              <a:t> – </a:t>
            </a:r>
          </a:p>
          <a:p>
            <a:pPr>
              <a:buNone/>
            </a:pPr>
            <a:r>
              <a:rPr lang="ru-RU" sz="1600" dirty="0" smtClean="0"/>
              <a:t>очаговых инфекций; на неблагополучных по инфекционным болезням </a:t>
            </a:r>
          </a:p>
          <a:p>
            <a:pPr>
              <a:buNone/>
            </a:pPr>
            <a:r>
              <a:rPr lang="ru-RU" sz="1600" dirty="0" smtClean="0"/>
              <a:t>территориях, с которыми контактируют больные животные. В донных отложениях </a:t>
            </a:r>
          </a:p>
          <a:p>
            <a:pPr>
              <a:buNone/>
            </a:pPr>
            <a:r>
              <a:rPr lang="ru-RU" sz="1600" dirty="0" smtClean="0"/>
              <a:t>прудов и озёр нередко обитают возбудители ботулизма, злокачественного отека, </a:t>
            </a:r>
          </a:p>
          <a:p>
            <a:pPr>
              <a:buNone/>
            </a:pPr>
            <a:r>
              <a:rPr lang="ru-RU" sz="1600" dirty="0" smtClean="0"/>
              <a:t>эмфизематозного карбункула. Патогенные микроорганизмы водоемов могут </a:t>
            </a:r>
          </a:p>
          <a:p>
            <a:pPr>
              <a:buNone/>
            </a:pPr>
            <a:r>
              <a:rPr lang="ru-RU" sz="1600" dirty="0" smtClean="0"/>
              <a:t>включаться в пищевые цепи и по ним передаваться разным группам животных. </a:t>
            </a:r>
          </a:p>
          <a:p>
            <a:pPr>
              <a:buNone/>
            </a:pPr>
            <a:r>
              <a:rPr lang="ru-RU" sz="1600" dirty="0" smtClean="0"/>
              <a:t>птиц и рыб.</a:t>
            </a:r>
          </a:p>
          <a:p>
            <a:pPr>
              <a:buNone/>
            </a:pPr>
            <a:r>
              <a:rPr lang="ru-RU" sz="1600" b="1" dirty="0" smtClean="0">
                <a:solidFill>
                  <a:srgbClr val="FF0000"/>
                </a:solidFill>
              </a:rPr>
              <a:t>Санитарная оценка воды.</a:t>
            </a:r>
          </a:p>
          <a:p>
            <a:pPr>
              <a:buNone/>
            </a:pPr>
            <a:r>
              <a:rPr lang="ru-RU" sz="1600" b="1" dirty="0" smtClean="0">
                <a:solidFill>
                  <a:srgbClr val="FF0000"/>
                </a:solidFill>
              </a:rPr>
              <a:t>ОМЧ, </a:t>
            </a:r>
            <a:r>
              <a:rPr lang="ru-RU" sz="1600" b="1" dirty="0" err="1" smtClean="0">
                <a:solidFill>
                  <a:srgbClr val="FF0000"/>
                </a:solidFill>
              </a:rPr>
              <a:t>коли-титр</a:t>
            </a:r>
            <a:r>
              <a:rPr lang="ru-RU" sz="1600" b="1" dirty="0" smtClean="0">
                <a:solidFill>
                  <a:srgbClr val="FF0000"/>
                </a:solidFill>
              </a:rPr>
              <a:t>, </a:t>
            </a:r>
            <a:r>
              <a:rPr lang="ru-RU" sz="1600" b="1" dirty="0" err="1" smtClean="0">
                <a:solidFill>
                  <a:srgbClr val="FF0000"/>
                </a:solidFill>
              </a:rPr>
              <a:t>коли-индекс</a:t>
            </a:r>
            <a:r>
              <a:rPr lang="ru-RU" sz="1600" dirty="0" smtClean="0"/>
              <a:t>, бродильный титр- </a:t>
            </a:r>
            <a:r>
              <a:rPr lang="ru-RU" sz="1600" dirty="0" err="1" smtClean="0"/>
              <a:t>наменьший</a:t>
            </a:r>
            <a:r>
              <a:rPr lang="ru-RU" sz="1600" dirty="0" smtClean="0"/>
              <a:t> объем воды, при посеве которого в глюкозную среду обнаруживается газообразование. Окисляемость воды. </a:t>
            </a:r>
            <a:r>
              <a:rPr lang="ru-RU" sz="1600" dirty="0" err="1" smtClean="0"/>
              <a:t>Полисорбная</a:t>
            </a:r>
            <a:r>
              <a:rPr lang="ru-RU" sz="1600" dirty="0" smtClean="0"/>
              <a:t>, </a:t>
            </a:r>
            <a:r>
              <a:rPr lang="ru-RU" sz="1600" dirty="0" err="1" smtClean="0"/>
              <a:t>мезосорбная</a:t>
            </a:r>
            <a:r>
              <a:rPr lang="ru-RU" sz="1600" dirty="0" smtClean="0"/>
              <a:t>, </a:t>
            </a:r>
            <a:r>
              <a:rPr lang="ru-RU" sz="1600" dirty="0" err="1" smtClean="0"/>
              <a:t>олигосорбная</a:t>
            </a:r>
            <a:r>
              <a:rPr lang="ru-RU" sz="1600" dirty="0" smtClean="0"/>
              <a:t>. Биологическая очистка.</a:t>
            </a:r>
          </a:p>
          <a:p>
            <a:pPr algn="ctr">
              <a:buNone/>
            </a:pPr>
            <a:endParaRPr lang="ru-RU" sz="1600" b="1" dirty="0" smtClean="0">
              <a:solidFill>
                <a:srgbClr val="0000FF"/>
              </a:solidFill>
            </a:endParaRPr>
          </a:p>
          <a:p>
            <a:pPr algn="ctr">
              <a:buNone/>
            </a:pPr>
            <a:r>
              <a:rPr lang="ru-RU" sz="1600" b="1" dirty="0" smtClean="0">
                <a:solidFill>
                  <a:srgbClr val="0000FF"/>
                </a:solidFill>
              </a:rPr>
              <a:t>ВОЗДУХ помещений</a:t>
            </a:r>
          </a:p>
          <a:p>
            <a:pPr algn="ctr">
              <a:buNone/>
            </a:pPr>
            <a:r>
              <a:rPr lang="ru-RU" sz="2000" dirty="0" smtClean="0">
                <a:solidFill>
                  <a:srgbClr val="0000FF"/>
                </a:solidFill>
              </a:rPr>
              <a:t>Обеззараживание почвы и воздуха</a:t>
            </a:r>
          </a:p>
          <a:p>
            <a:pPr lvl="0" algn="ctr"/>
            <a:endParaRPr lang="ru-RU" sz="1600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>
                <a:solidFill>
                  <a:srgbClr val="FF0066"/>
                </a:solidFill>
              </a:rPr>
              <a:t>Микрофлора тела</a:t>
            </a:r>
            <a:endParaRPr lang="ru-RU" sz="3200" dirty="0">
              <a:solidFill>
                <a:srgbClr val="FF0066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661248"/>
          </a:xfrm>
        </p:spPr>
        <p:txBody>
          <a:bodyPr>
            <a:normAutofit fontScale="62500" lnSpcReduction="20000"/>
          </a:bodyPr>
          <a:lstStyle/>
          <a:p>
            <a:r>
              <a:rPr lang="ru-RU" b="1" i="1" dirty="0" smtClean="0">
                <a:solidFill>
                  <a:srgbClr val="FF0000"/>
                </a:solidFill>
              </a:rPr>
              <a:t>Микрофлора кожи</a:t>
            </a:r>
            <a:endParaRPr lang="ru-RU" b="1" dirty="0" smtClean="0">
              <a:solidFill>
                <a:srgbClr val="FF0000"/>
              </a:solidFill>
            </a:endParaRPr>
          </a:p>
          <a:p>
            <a:r>
              <a:rPr lang="ru-RU" dirty="0" smtClean="0"/>
              <a:t>Поверхность кожи постоянно «удобряется» продуктами выделения сальных и потовых желез. Потовые железы обеспечивают микроорганизмов солями и органическими соединениями, в том числе азотсодержащими. Выделения сальных желез богаты жирами.</a:t>
            </a:r>
          </a:p>
          <a:p>
            <a:r>
              <a:rPr lang="ru-RU" dirty="0" smtClean="0"/>
              <a:t>Микроорганизмы заселяют главным образом участки кожи, покрытые волосами и увлажненные потом. На участках кожи, покрытых волосами, находится около 1,5-10</a:t>
            </a:r>
            <a:r>
              <a:rPr lang="ru-RU" baseline="30000" dirty="0" smtClean="0"/>
              <a:t>6</a:t>
            </a:r>
            <a:r>
              <a:rPr lang="ru-RU" dirty="0" smtClean="0"/>
              <a:t> клеток/см.</a:t>
            </a:r>
            <a:r>
              <a:rPr lang="ru-RU" baseline="30000" dirty="0" smtClean="0"/>
              <a:t> </a:t>
            </a:r>
            <a:r>
              <a:rPr lang="ru-RU" dirty="0" smtClean="0"/>
              <a:t> Некоторые виды приурочены к строго определенным участкам.</a:t>
            </a:r>
          </a:p>
          <a:p>
            <a:r>
              <a:rPr lang="ru-RU" dirty="0" smtClean="0"/>
              <a:t>Типичными обитателями кожи являются различные виды </a:t>
            </a:r>
            <a:r>
              <a:rPr lang="ru-RU" i="1" dirty="0" err="1" smtClean="0"/>
              <a:t>Stap</a:t>
            </a:r>
            <a:r>
              <a:rPr lang="en-US" i="1" dirty="0" smtClean="0"/>
              <a:t>h</a:t>
            </a:r>
            <a:r>
              <a:rPr lang="ru-RU" i="1" dirty="0" err="1" smtClean="0"/>
              <a:t>ylococcus</a:t>
            </a:r>
            <a:r>
              <a:rPr lang="ru-RU" i="1" dirty="0" smtClean="0"/>
              <a:t>, </a:t>
            </a:r>
            <a:r>
              <a:rPr lang="en-US" i="1" dirty="0" smtClean="0"/>
              <a:t>Micrococcus</a:t>
            </a:r>
            <a:r>
              <a:rPr lang="ru-RU" i="1" dirty="0" smtClean="0"/>
              <a:t>, </a:t>
            </a:r>
            <a:r>
              <a:rPr lang="en-US" i="1" dirty="0" err="1" smtClean="0"/>
              <a:t>Propionibacterium</a:t>
            </a:r>
            <a:r>
              <a:rPr lang="ru-RU" i="1" dirty="0" smtClean="0"/>
              <a:t>, </a:t>
            </a:r>
            <a:r>
              <a:rPr lang="en-US" i="1" dirty="0" err="1" smtClean="0"/>
              <a:t>Corynebacierium</a:t>
            </a:r>
            <a:r>
              <a:rPr lang="ru-RU" i="1" dirty="0" smtClean="0"/>
              <a:t>, </a:t>
            </a:r>
            <a:r>
              <a:rPr lang="en-US" i="1" dirty="0" err="1" smtClean="0"/>
              <a:t>Brevibacicrium</a:t>
            </a:r>
            <a:r>
              <a:rPr lang="ru-RU" i="1" dirty="0" smtClean="0"/>
              <a:t>, </a:t>
            </a:r>
            <a:r>
              <a:rPr lang="en-US" i="1" dirty="0" err="1" smtClean="0"/>
              <a:t>Acinetobacter</a:t>
            </a:r>
            <a:r>
              <a:rPr lang="ru-RU" i="1" dirty="0" smtClean="0"/>
              <a:t>.</a:t>
            </a:r>
          </a:p>
          <a:p>
            <a:r>
              <a:rPr lang="ru-RU" dirty="0" smtClean="0"/>
              <a:t>Для нормальной микрофлоры кожи характерны такие виды </a:t>
            </a:r>
            <a:r>
              <a:rPr lang="ru-RU" dirty="0" err="1" smtClean="0"/>
              <a:t>Stap</a:t>
            </a:r>
            <a:r>
              <a:rPr lang="en-US" dirty="0" smtClean="0"/>
              <a:t>h</a:t>
            </a:r>
            <a:r>
              <a:rPr lang="ru-RU" dirty="0" err="1" smtClean="0"/>
              <a:t>ylococcus</a:t>
            </a:r>
            <a:r>
              <a:rPr lang="ru-RU" dirty="0" smtClean="0"/>
              <a:t>, как  </a:t>
            </a:r>
            <a:r>
              <a:rPr lang="en-US" dirty="0" smtClean="0"/>
              <a:t>S</a:t>
            </a:r>
            <a:r>
              <a:rPr lang="ru-RU" dirty="0" smtClean="0"/>
              <a:t>. </a:t>
            </a:r>
            <a:r>
              <a:rPr lang="en-US" dirty="0" err="1" smtClean="0"/>
              <a:t>epidermidis</a:t>
            </a:r>
            <a:r>
              <a:rPr lang="ru-RU" dirty="0" smtClean="0"/>
              <a:t>, </a:t>
            </a:r>
            <a:r>
              <a:rPr lang="ru-RU" dirty="0" err="1" smtClean="0"/>
              <a:t>н</a:t>
            </a:r>
            <a:r>
              <a:rPr lang="en-US" dirty="0" smtClean="0"/>
              <a:t>o</a:t>
            </a:r>
            <a:r>
              <a:rPr lang="ru-RU" dirty="0" smtClean="0"/>
              <a:t> не упомянутый </a:t>
            </a:r>
            <a:r>
              <a:rPr lang="en-US" dirty="0" smtClean="0"/>
              <a:t>S</a:t>
            </a:r>
            <a:r>
              <a:rPr lang="ru-RU" dirty="0" smtClean="0"/>
              <a:t>. </a:t>
            </a:r>
            <a:r>
              <a:rPr lang="en-US" dirty="0" err="1" smtClean="0"/>
              <a:t>aureus</a:t>
            </a:r>
            <a:r>
              <a:rPr lang="ru-RU" dirty="0" smtClean="0"/>
              <a:t>, развитие которого здесь свидетельствует о неблагоприятных изменениях микрофлоры организма. Представители рода </a:t>
            </a:r>
            <a:r>
              <a:rPr lang="en-US" dirty="0" err="1" smtClean="0"/>
              <a:t>Corynebacterium</a:t>
            </a:r>
            <a:r>
              <a:rPr lang="ru-RU" dirty="0" smtClean="0"/>
              <a:t> иногда составляют до 70% всей кожной микрофлоры. Некоторые виды являются </a:t>
            </a:r>
            <a:r>
              <a:rPr lang="ru-RU" dirty="0" err="1" smtClean="0"/>
              <a:t>липофильными</a:t>
            </a:r>
            <a:r>
              <a:rPr lang="ru-RU" dirty="0" smtClean="0"/>
              <a:t>, т. е. образуют липазы, разрушающие выделения жировых желез. </a:t>
            </a:r>
          </a:p>
          <a:p>
            <a:r>
              <a:rPr lang="ru-RU" dirty="0" smtClean="0"/>
              <a:t>Большинство микроорганизмов, населяющих кожу, не представляют какой-либо опасности для хозяина.</a:t>
            </a:r>
          </a:p>
          <a:p>
            <a:endParaRPr lang="ru-RU" sz="2000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45719" cy="130026"/>
          </a:xfrm>
        </p:spPr>
        <p:txBody>
          <a:bodyPr>
            <a:normAutofit/>
          </a:bodyPr>
          <a:lstStyle/>
          <a:p>
            <a:endParaRPr lang="ru-RU" sz="1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920477"/>
            <a:ext cx="8229600" cy="5937523"/>
          </a:xfrm>
        </p:spPr>
        <p:txBody>
          <a:bodyPr>
            <a:normAutofit fontScale="47500" lnSpcReduction="20000"/>
          </a:bodyPr>
          <a:lstStyle/>
          <a:p>
            <a:r>
              <a:rPr lang="ru-RU" sz="3800" b="1" i="1" dirty="0" smtClean="0">
                <a:solidFill>
                  <a:srgbClr val="FF0000"/>
                </a:solidFill>
              </a:rPr>
              <a:t>Микрофлора желудочно-кишечного тракта</a:t>
            </a:r>
          </a:p>
          <a:p>
            <a:r>
              <a:rPr lang="ru-RU" sz="3400" b="1" i="1" dirty="0" smtClean="0"/>
              <a:t>Желудок и тонкий отдел кишечника…….</a:t>
            </a:r>
            <a:endParaRPr lang="ru-RU" sz="3400" b="1" dirty="0" smtClean="0"/>
          </a:p>
          <a:p>
            <a:r>
              <a:rPr lang="ru-RU" sz="3400" b="1" dirty="0" smtClean="0"/>
              <a:t>Микрофлора толстого кишечника </a:t>
            </a:r>
            <a:r>
              <a:rPr lang="ru-RU" sz="3400" dirty="0" smtClean="0"/>
              <a:t>подразделяется на М-флору (</a:t>
            </a:r>
            <a:r>
              <a:rPr lang="ru-RU" sz="3400" dirty="0" err="1" smtClean="0"/>
              <a:t>мукозную</a:t>
            </a:r>
            <a:r>
              <a:rPr lang="ru-RU" sz="3400" dirty="0" smtClean="0"/>
              <a:t>) и </a:t>
            </a:r>
            <a:r>
              <a:rPr lang="ru-RU" sz="3400" dirty="0" err="1" smtClean="0"/>
              <a:t>П-флору</a:t>
            </a:r>
            <a:r>
              <a:rPr lang="ru-RU" sz="3400" dirty="0" smtClean="0"/>
              <a:t> (полостную), живущую в просвете кишечника. М-флора –пристеночная  флора, представители которой или фиксированы на рецепторах слизистой кишечника (</a:t>
            </a:r>
            <a:r>
              <a:rPr lang="ru-RU" sz="3400" dirty="0" err="1" smtClean="0"/>
              <a:t>бифидум</a:t>
            </a:r>
            <a:r>
              <a:rPr lang="ru-RU" sz="3400" dirty="0" smtClean="0"/>
              <a:t> флора) или опосредованно через взаимодействие с другими микроорганизмами прикрепляются к </a:t>
            </a:r>
            <a:r>
              <a:rPr lang="ru-RU" sz="3400" dirty="0" err="1" smtClean="0"/>
              <a:t>бифидум</a:t>
            </a:r>
            <a:r>
              <a:rPr lang="ru-RU" sz="3400" dirty="0" smtClean="0"/>
              <a:t>. Прикрепившись, микроорганизмы продуцируют </a:t>
            </a:r>
            <a:r>
              <a:rPr lang="ru-RU" sz="3400" dirty="0" err="1" smtClean="0"/>
              <a:t>экзаполисахаридный</a:t>
            </a:r>
            <a:r>
              <a:rPr lang="ru-RU" sz="3400" dirty="0" smtClean="0"/>
              <a:t>  </a:t>
            </a:r>
            <a:r>
              <a:rPr lang="ru-RU" sz="3400" dirty="0" err="1" smtClean="0"/>
              <a:t>кликокалис</a:t>
            </a:r>
            <a:r>
              <a:rPr lang="ru-RU" sz="3400" dirty="0" smtClean="0"/>
              <a:t>, обволакивающий микробную клетку и образующий </a:t>
            </a:r>
            <a:r>
              <a:rPr lang="ru-RU" sz="3400" dirty="0" err="1" smtClean="0"/>
              <a:t>биопленку</a:t>
            </a:r>
            <a:r>
              <a:rPr lang="ru-RU" sz="3400" dirty="0" smtClean="0"/>
              <a:t>. </a:t>
            </a:r>
          </a:p>
          <a:p>
            <a:r>
              <a:rPr lang="ru-RU" sz="3400" dirty="0" smtClean="0"/>
              <a:t>На поверхности слизистой кишечника образуется </a:t>
            </a:r>
            <a:r>
              <a:rPr lang="ru-RU" sz="3400" dirty="0" err="1" smtClean="0"/>
              <a:t>биопленка</a:t>
            </a:r>
            <a:r>
              <a:rPr lang="ru-RU" sz="3400" dirty="0" smtClean="0"/>
              <a:t>, состоящая из </a:t>
            </a:r>
            <a:r>
              <a:rPr lang="ru-RU" sz="3400" dirty="0" err="1" smtClean="0"/>
              <a:t>экзополисахаридного</a:t>
            </a:r>
            <a:r>
              <a:rPr lang="ru-RU" sz="3400" dirty="0" smtClean="0"/>
              <a:t> микробного происхождения муцина и миллиардов </a:t>
            </a:r>
            <a:r>
              <a:rPr lang="ru-RU" sz="3400" dirty="0" err="1" smtClean="0"/>
              <a:t>микроколоний</a:t>
            </a:r>
            <a:r>
              <a:rPr lang="ru-RU" sz="3400" dirty="0" smtClean="0"/>
              <a:t>. Толщина </a:t>
            </a:r>
            <a:r>
              <a:rPr lang="ru-RU" sz="3400" dirty="0" err="1" smtClean="0"/>
              <a:t>биопленки</a:t>
            </a:r>
            <a:r>
              <a:rPr lang="ru-RU" sz="3400" dirty="0" smtClean="0"/>
              <a:t> колеблется от долей до десятков микрометров, при этом количество </a:t>
            </a:r>
            <a:r>
              <a:rPr lang="ru-RU" sz="3400" dirty="0" err="1" smtClean="0"/>
              <a:t>микроколоний</a:t>
            </a:r>
            <a:r>
              <a:rPr lang="ru-RU" sz="3400" dirty="0" smtClean="0"/>
              <a:t> может достигать нескольких сотен и даже тысяч по высоте слоя. В составе </a:t>
            </a:r>
            <a:r>
              <a:rPr lang="ru-RU" sz="3400" dirty="0" err="1" smtClean="0"/>
              <a:t>биопленки</a:t>
            </a:r>
            <a:r>
              <a:rPr lang="ru-RU" sz="3400" dirty="0" smtClean="0"/>
              <a:t> микроорганизмы в десятки-сотни раз более устойчивы к воздействию неблагоприятных факторов по сравнению с тем, когда они находятся в свободно плавающем состоянии, т.е. М-флора более стабильна. Главным образом, это </a:t>
            </a:r>
            <a:r>
              <a:rPr lang="ru-RU" sz="3400" dirty="0" err="1" smtClean="0"/>
              <a:t>бифидум</a:t>
            </a:r>
            <a:r>
              <a:rPr lang="ru-RU" sz="3400" dirty="0" smtClean="0"/>
              <a:t> и </a:t>
            </a:r>
            <a:r>
              <a:rPr lang="ru-RU" sz="3400" dirty="0" err="1" smtClean="0"/>
              <a:t>лактобактерии</a:t>
            </a:r>
            <a:r>
              <a:rPr lang="ru-RU" sz="3400" dirty="0" smtClean="0"/>
              <a:t>, образующие слой так называемого «бактериального дерна», препятствующего </a:t>
            </a:r>
            <a:r>
              <a:rPr lang="ru-RU" sz="3400" dirty="0" err="1" smtClean="0"/>
              <a:t>пенетрации</a:t>
            </a:r>
            <a:r>
              <a:rPr lang="ru-RU" sz="3400" dirty="0" smtClean="0"/>
              <a:t> слизистой патогенными и </a:t>
            </a:r>
            <a:r>
              <a:rPr lang="ru-RU" sz="3400" dirty="0" err="1" smtClean="0"/>
              <a:t>условнопатогенными</a:t>
            </a:r>
            <a:r>
              <a:rPr lang="ru-RU" sz="3400" dirty="0" smtClean="0"/>
              <a:t> микроорганизмами. Конкурируя за взаимодействие с рецепторами эпителиальных клеток, М-флора обуславливает колонизационную </a:t>
            </a:r>
            <a:r>
              <a:rPr lang="ru-RU" sz="3400" dirty="0" err="1" smtClean="0"/>
              <a:t>резистентность</a:t>
            </a:r>
            <a:r>
              <a:rPr lang="ru-RU" sz="3400" dirty="0" smtClean="0"/>
              <a:t> толстой кишки. </a:t>
            </a:r>
            <a:r>
              <a:rPr lang="ru-RU" sz="3400" dirty="0" err="1" smtClean="0"/>
              <a:t>П-флора</a:t>
            </a:r>
            <a:r>
              <a:rPr lang="ru-RU" sz="3400" dirty="0" smtClean="0"/>
              <a:t>, наряду с </a:t>
            </a:r>
            <a:r>
              <a:rPr lang="ru-RU" sz="3400" dirty="0" err="1" smtClean="0"/>
              <a:t>бифидум</a:t>
            </a:r>
            <a:r>
              <a:rPr lang="ru-RU" sz="3400" dirty="0" smtClean="0"/>
              <a:t> и </a:t>
            </a:r>
            <a:r>
              <a:rPr lang="ru-RU" sz="3400" dirty="0" err="1" smtClean="0"/>
              <a:t>лактобактериями</a:t>
            </a:r>
            <a:r>
              <a:rPr lang="ru-RU" sz="3400" dirty="0" smtClean="0"/>
              <a:t>, включает и других постоянных обитателей кишечника.</a:t>
            </a:r>
          </a:p>
          <a:p>
            <a:r>
              <a:rPr lang="ru-RU" sz="3400" i="1" dirty="0" smtClean="0"/>
              <a:t>Облигатная микрофлора </a:t>
            </a:r>
            <a:r>
              <a:rPr lang="ru-RU" sz="3400" dirty="0" smtClean="0"/>
              <a:t>(резидентная, </a:t>
            </a:r>
            <a:r>
              <a:rPr lang="ru-RU" sz="3400" dirty="0" err="1" smtClean="0"/>
              <a:t>индигенная</a:t>
            </a:r>
            <a:r>
              <a:rPr lang="ru-RU" sz="3400" dirty="0" smtClean="0"/>
              <a:t>, </a:t>
            </a:r>
            <a:r>
              <a:rPr lang="ru-RU" sz="3400" dirty="0" err="1" smtClean="0"/>
              <a:t>аутохтонная</a:t>
            </a:r>
            <a:r>
              <a:rPr lang="ru-RU" sz="3400" dirty="0" smtClean="0"/>
              <a:t>) имеется у всех здоровых животных (постоянно). Это микроорганизмы, максимально приспособленные к существованию в кишечнике.</a:t>
            </a:r>
          </a:p>
          <a:p>
            <a:pPr>
              <a:buNone/>
            </a:pPr>
            <a:r>
              <a:rPr lang="ru-RU" sz="3400" b="1" dirty="0" smtClean="0"/>
              <a:t>Патогенные и </a:t>
            </a:r>
            <a:r>
              <a:rPr lang="ru-RU" sz="3400" b="1" dirty="0" err="1" smtClean="0"/>
              <a:t>условнопатогенные</a:t>
            </a:r>
            <a:r>
              <a:rPr lang="ru-RU" sz="3400" b="1" dirty="0" smtClean="0"/>
              <a:t> микроорганизмы тела. </a:t>
            </a:r>
          </a:p>
          <a:p>
            <a:endParaRPr lang="ru-RU" sz="3400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2A6C2C"/>
                </a:solidFill>
              </a:rPr>
              <a:t/>
            </a:r>
            <a:br>
              <a:rPr lang="ru-RU" b="1" dirty="0" smtClean="0">
                <a:solidFill>
                  <a:srgbClr val="2A6C2C"/>
                </a:solidFill>
              </a:rPr>
            </a:br>
            <a:r>
              <a:rPr lang="ru-RU" sz="3600" b="1" dirty="0" smtClean="0">
                <a:solidFill>
                  <a:srgbClr val="2A6C2C"/>
                </a:solidFill>
              </a:rPr>
              <a:t>Роль микроорганизмов в самоочищении и биологической очистке среды обитания</a:t>
            </a:r>
            <a:r>
              <a:rPr lang="ru-RU" b="1" dirty="0" smtClean="0">
                <a:solidFill>
                  <a:srgbClr val="2A6C2C"/>
                </a:solidFill>
              </a:rPr>
              <a:t/>
            </a:r>
            <a:br>
              <a:rPr lang="ru-RU" b="1" dirty="0" smtClean="0">
                <a:solidFill>
                  <a:srgbClr val="2A6C2C"/>
                </a:solidFill>
              </a:rPr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5257800"/>
          </a:xfrm>
        </p:spPr>
        <p:txBody>
          <a:bodyPr>
            <a:normAutofit fontScale="85000" lnSpcReduction="20000"/>
          </a:bodyPr>
          <a:lstStyle/>
          <a:p>
            <a:r>
              <a:rPr lang="ru-RU" dirty="0" smtClean="0"/>
              <a:t>Почва </a:t>
            </a:r>
            <a:r>
              <a:rPr lang="ru-RU" sz="1600" dirty="0" smtClean="0"/>
              <a:t>использование антагонистов болезнетворных микроорганизмов на корнях </a:t>
            </a:r>
            <a:r>
              <a:rPr lang="ru-RU" sz="1600" dirty="0" smtClean="0"/>
              <a:t>растений. </a:t>
            </a:r>
          </a:p>
          <a:p>
            <a:pPr>
              <a:buNone/>
            </a:pPr>
            <a:r>
              <a:rPr lang="ru-RU" sz="1700" b="1" dirty="0" smtClean="0">
                <a:solidFill>
                  <a:srgbClr val="0000FF"/>
                </a:solidFill>
              </a:rPr>
              <a:t>АЛЛЕЛОПАТИЯ</a:t>
            </a:r>
            <a:endParaRPr lang="ru-RU" sz="1700" b="1" dirty="0" smtClean="0">
              <a:solidFill>
                <a:srgbClr val="0000FF"/>
              </a:solidFill>
            </a:endParaRPr>
          </a:p>
          <a:p>
            <a:pPr>
              <a:buNone/>
            </a:pPr>
            <a:r>
              <a:rPr lang="ru-RU" sz="1800" dirty="0" smtClean="0"/>
              <a:t>          (</a:t>
            </a:r>
            <a:r>
              <a:rPr lang="ru-RU" sz="1800" dirty="0" smtClean="0"/>
              <a:t>от греч. </a:t>
            </a:r>
            <a:r>
              <a:rPr lang="ru-RU" sz="1800" dirty="0" err="1" smtClean="0"/>
              <a:t>allelon</a:t>
            </a:r>
            <a:r>
              <a:rPr lang="ru-RU" sz="1800" dirty="0" smtClean="0"/>
              <a:t> — друг друга, взаимно и </a:t>
            </a:r>
            <a:r>
              <a:rPr lang="ru-RU" sz="1800" i="1" dirty="0" smtClean="0"/>
              <a:t>...</a:t>
            </a:r>
            <a:r>
              <a:rPr lang="ru-RU" sz="1800" i="1" dirty="0" err="1" smtClean="0"/>
              <a:t>патия</a:t>
            </a:r>
            <a:r>
              <a:rPr lang="ru-RU" sz="1800" i="1" dirty="0" smtClean="0"/>
              <a:t>)</a:t>
            </a:r>
            <a:r>
              <a:rPr lang="ru-RU" sz="1800" dirty="0" smtClean="0"/>
              <a:t>, специфическая форма биотических связей, выражающихся во взаимодействии растительных организмов в </a:t>
            </a:r>
            <a:r>
              <a:rPr lang="ru-RU" sz="1800" i="1" dirty="0" smtClean="0"/>
              <a:t>фитоценозах;</a:t>
            </a:r>
            <a:r>
              <a:rPr lang="ru-RU" sz="1800" dirty="0" smtClean="0"/>
              <a:t> химическое влияние одних видов растений на другие посредством специфически действующих выделений (</a:t>
            </a:r>
            <a:r>
              <a:rPr lang="ru-RU" sz="1800" dirty="0" err="1" smtClean="0"/>
              <a:t>аллелопатических</a:t>
            </a:r>
            <a:r>
              <a:rPr lang="ru-RU" sz="1800" dirty="0" smtClean="0"/>
              <a:t> веществ). Чаще всего аллелопатия проявляется в виде подавления одних видов растений другими при помощи вредных или ядовитых продуктов жизнедеятельности (пырей и другие сорняки вытесняют или угнетают культурные растения; орех или дуб своими выделениями угнетают травянистую </a:t>
            </a:r>
            <a:r>
              <a:rPr lang="ru-RU" sz="1800" dirty="0" smtClean="0">
                <a:hlinkClick r:id="rId2"/>
              </a:rPr>
              <a:t>растительность</a:t>
            </a:r>
            <a:r>
              <a:rPr lang="ru-RU" sz="1800" dirty="0" smtClean="0"/>
              <a:t> под кроной). Изредка проявляется взаимопомощь или благоприятный эффект от </a:t>
            </a:r>
            <a:r>
              <a:rPr lang="ru-RU" sz="1600" dirty="0" smtClean="0"/>
              <a:t>совместного произрастания (</a:t>
            </a:r>
            <a:r>
              <a:rPr lang="ru-RU" sz="1600" dirty="0" err="1" smtClean="0"/>
              <a:t>вико-овсяная</a:t>
            </a:r>
            <a:r>
              <a:rPr lang="ru-RU" sz="1600" dirty="0" smtClean="0"/>
              <a:t> смесь, посевы кукурузы и сои и др.). Термин предложил </a:t>
            </a:r>
            <a:r>
              <a:rPr lang="ru-RU" sz="1600" dirty="0" err="1" smtClean="0"/>
              <a:t>Молиш</a:t>
            </a:r>
            <a:r>
              <a:rPr lang="ru-RU" sz="1600" dirty="0" smtClean="0"/>
              <a:t> (1937).</a:t>
            </a:r>
          </a:p>
          <a:p>
            <a:r>
              <a:rPr lang="ru-RU" sz="1600" dirty="0" smtClean="0"/>
              <a:t> </a:t>
            </a:r>
          </a:p>
          <a:p>
            <a:pPr>
              <a:lnSpc>
                <a:spcPct val="200000"/>
              </a:lnSpc>
            </a:pPr>
            <a:r>
              <a:rPr lang="ru-RU" dirty="0" smtClean="0"/>
              <a:t>Водоемы</a:t>
            </a:r>
            <a:r>
              <a:rPr lang="ru-RU" sz="1600" dirty="0" smtClean="0"/>
              <a:t> </a:t>
            </a:r>
            <a:r>
              <a:rPr lang="ru-RU" sz="1800" dirty="0" smtClean="0"/>
              <a:t>профилактические меры. Обеззараживание воды.</a:t>
            </a:r>
          </a:p>
          <a:p>
            <a:pPr>
              <a:lnSpc>
                <a:spcPct val="110000"/>
              </a:lnSpc>
            </a:pPr>
            <a:r>
              <a:rPr lang="ru-RU" dirty="0" smtClean="0"/>
              <a:t>Растения </a:t>
            </a:r>
            <a:r>
              <a:rPr lang="ru-RU" sz="1800" dirty="0" smtClean="0"/>
              <a:t>соблюдение агротехники при выращивании и санитарных мер при хранении.</a:t>
            </a:r>
          </a:p>
          <a:p>
            <a:pPr>
              <a:lnSpc>
                <a:spcPct val="200000"/>
              </a:lnSpc>
            </a:pPr>
            <a:r>
              <a:rPr lang="ru-RU" dirty="0" smtClean="0"/>
              <a:t>Воздух </a:t>
            </a:r>
            <a:r>
              <a:rPr lang="ru-RU" sz="1800" dirty="0" smtClean="0"/>
              <a:t>соблюдение экологических правил и обеззараживание.</a:t>
            </a:r>
          </a:p>
          <a:p>
            <a:pPr algn="ctr">
              <a:lnSpc>
                <a:spcPct val="200000"/>
              </a:lnSpc>
            </a:pPr>
            <a:r>
              <a:rPr lang="ru-RU" sz="2600" b="1" dirty="0" smtClean="0"/>
              <a:t>Пример</a:t>
            </a:r>
            <a:r>
              <a:rPr lang="ru-RU" sz="2600" dirty="0" smtClean="0"/>
              <a:t>: </a:t>
            </a:r>
            <a:r>
              <a:rPr lang="ru-RU" sz="2600" b="1" i="1" dirty="0" smtClean="0">
                <a:solidFill>
                  <a:srgbClr val="FF0000"/>
                </a:solidFill>
              </a:rPr>
              <a:t>жилое здание и Земля</a:t>
            </a:r>
            <a:r>
              <a:rPr lang="ru-RU" sz="2600" dirty="0" smtClean="0"/>
              <a:t>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335</TotalTime>
  <Words>1774</Words>
  <Application>Microsoft Office PowerPoint</Application>
  <PresentationFormat>Экран (4:3)</PresentationFormat>
  <Paragraphs>142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Тема Office</vt:lpstr>
      <vt:lpstr>Источники микрофлоры пищевых продуктов</vt:lpstr>
      <vt:lpstr>Миграция микроорганизмов</vt:lpstr>
      <vt:lpstr>Горизонтальное распределение количества микроорганизмов в почвенных горизонтах</vt:lpstr>
      <vt:lpstr> Обитатели почвы по горизонтам </vt:lpstr>
      <vt:lpstr>Послойное распределение микроорганизмов в почве</vt:lpstr>
      <vt:lpstr>Плодородие почвенных горизонтов</vt:lpstr>
      <vt:lpstr>Очаговое распределение микроорганизмов почвы</vt:lpstr>
      <vt:lpstr>Зоны ризосферы растений</vt:lpstr>
      <vt:lpstr>Патогены в почве</vt:lpstr>
      <vt:lpstr>Микрофлора растений</vt:lpstr>
      <vt:lpstr>Слайд 11</vt:lpstr>
      <vt:lpstr>Микрофлора воды</vt:lpstr>
      <vt:lpstr>Самоочищение водоемов</vt:lpstr>
      <vt:lpstr>Слайд 14</vt:lpstr>
      <vt:lpstr>Микрофлора тела</vt:lpstr>
      <vt:lpstr>Слайд 16</vt:lpstr>
      <vt:lpstr> Роль микроорганизмов в самоочищении и биологической очистке среды обитания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Микробиология и иммунология</dc:title>
  <dc:creator>Kislenko</dc:creator>
  <cp:lastModifiedBy>Kislenko</cp:lastModifiedBy>
  <cp:revision>57</cp:revision>
  <dcterms:created xsi:type="dcterms:W3CDTF">2012-08-27T12:43:23Z</dcterms:created>
  <dcterms:modified xsi:type="dcterms:W3CDTF">2012-10-01T09:37:08Z</dcterms:modified>
</cp:coreProperties>
</file>